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8" r:id="rId1"/>
  </p:sldMasterIdLst>
  <p:notesMasterIdLst>
    <p:notesMasterId r:id="rId16"/>
  </p:notesMasterIdLst>
  <p:sldIdLst>
    <p:sldId id="259" r:id="rId2"/>
    <p:sldId id="276" r:id="rId3"/>
    <p:sldId id="277" r:id="rId4"/>
    <p:sldId id="279" r:id="rId5"/>
    <p:sldId id="280" r:id="rId6"/>
    <p:sldId id="281" r:id="rId7"/>
    <p:sldId id="282" r:id="rId8"/>
    <p:sldId id="274" r:id="rId9"/>
    <p:sldId id="283" r:id="rId10"/>
    <p:sldId id="285" r:id="rId11"/>
    <p:sldId id="284" r:id="rId12"/>
    <p:sldId id="290" r:id="rId13"/>
    <p:sldId id="291" r:id="rId14"/>
    <p:sldId id="29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Fira Sans Book" panose="020B0604020202020204" charset="0"/>
      <p:regular r:id="rId25"/>
    </p:embeddedFont>
    <p:embeddedFont>
      <p:font typeface="Fira Sans Medium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A36"/>
    <a:srgbClr val="003DA5"/>
    <a:srgbClr val="FFB81D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7"/>
    <p:restoredTop sz="94688"/>
  </p:normalViewPr>
  <p:slideViewPr>
    <p:cSldViewPr snapToGrid="0" snapToObjects="1">
      <p:cViewPr varScale="1">
        <p:scale>
          <a:sx n="82" d="100"/>
          <a:sy n="82" d="100"/>
        </p:scale>
        <p:origin x="197" y="58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10" Type="http://schemas.openxmlformats.org/officeDocument/2006/relationships/image" Target="../media/image13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408A3-9D25-A44D-A267-54D79345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1" y="1979584"/>
            <a:ext cx="6991771" cy="1917063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617551" y="3860301"/>
            <a:ext cx="45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Cover Style 01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0543" y="838200"/>
            <a:ext cx="280946" cy="12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660543" y="1030336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E6939-3D52-C044-B924-22AB41AB8082}"/>
              </a:ext>
            </a:extLst>
          </p:cNvPr>
          <p:cNvSpPr txBox="1"/>
          <p:nvPr/>
        </p:nvSpPr>
        <p:spPr>
          <a:xfrm>
            <a:off x="6660543" y="1647945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B0A0C-F087-884D-9706-9B186CF767E8}"/>
              </a:ext>
            </a:extLst>
          </p:cNvPr>
          <p:cNvSpPr txBox="1"/>
          <p:nvPr/>
        </p:nvSpPr>
        <p:spPr>
          <a:xfrm>
            <a:off x="6660543" y="2248256"/>
            <a:ext cx="5043777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To Change the Photo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Right-click on the photo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Select “Change Picture” then “From a File”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Locate the file on your computer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Click “Open”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E47EA-0B0C-E448-A7FE-92105C30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74" r="3822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Numbered Section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229802" y="2625251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600" y="252572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E8562-2BEF-5D40-9BA6-DB828447AD63}"/>
              </a:ext>
            </a:extLst>
          </p:cNvPr>
          <p:cNvSpPr txBox="1"/>
          <p:nvPr/>
        </p:nvSpPr>
        <p:spPr>
          <a:xfrm>
            <a:off x="1229802" y="3852592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609600" y="3753065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E4E23-E261-DF4F-9E58-250E20EC6B54}"/>
              </a:ext>
            </a:extLst>
          </p:cNvPr>
          <p:cNvSpPr txBox="1"/>
          <p:nvPr/>
        </p:nvSpPr>
        <p:spPr>
          <a:xfrm>
            <a:off x="1229802" y="5029385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609600" y="492985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073E8-7ED2-1041-B5A3-8B8A9759B821}"/>
              </a:ext>
            </a:extLst>
          </p:cNvPr>
          <p:cNvSpPr txBox="1"/>
          <p:nvPr/>
        </p:nvSpPr>
        <p:spPr>
          <a:xfrm>
            <a:off x="6869928" y="2625251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94869-1C4E-B64A-8309-DE8D24013B9C}"/>
              </a:ext>
            </a:extLst>
          </p:cNvPr>
          <p:cNvSpPr txBox="1"/>
          <p:nvPr/>
        </p:nvSpPr>
        <p:spPr>
          <a:xfrm>
            <a:off x="6249726" y="252572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87DE0-9EB5-1148-AB0D-B897A118381D}"/>
              </a:ext>
            </a:extLst>
          </p:cNvPr>
          <p:cNvSpPr txBox="1"/>
          <p:nvPr/>
        </p:nvSpPr>
        <p:spPr>
          <a:xfrm>
            <a:off x="6869928" y="3852592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E81AB-45BD-0F4B-A0B9-D0BF04FBEE34}"/>
              </a:ext>
            </a:extLst>
          </p:cNvPr>
          <p:cNvSpPr txBox="1"/>
          <p:nvPr/>
        </p:nvSpPr>
        <p:spPr>
          <a:xfrm>
            <a:off x="6249726" y="3753065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C9D2C-BA7B-B941-97FD-AC82A54F3827}"/>
              </a:ext>
            </a:extLst>
          </p:cNvPr>
          <p:cNvSpPr txBox="1"/>
          <p:nvPr/>
        </p:nvSpPr>
        <p:spPr>
          <a:xfrm>
            <a:off x="6869928" y="5029385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15DBA-5018-3B4C-B9CE-FCC50C3BCEAC}"/>
              </a:ext>
            </a:extLst>
          </p:cNvPr>
          <p:cNvSpPr txBox="1"/>
          <p:nvPr/>
        </p:nvSpPr>
        <p:spPr>
          <a:xfrm>
            <a:off x="6249726" y="492985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06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0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10972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Stats Page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30803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45,000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EEA3B-0C8B-4442-994B-BA6A87EF33B3}"/>
              </a:ext>
            </a:extLst>
          </p:cNvPr>
          <p:cNvCxnSpPr/>
          <p:nvPr/>
        </p:nvCxnSpPr>
        <p:spPr>
          <a:xfrm>
            <a:off x="630803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FD9BBB-969C-6F4C-A80C-4D54429A3A5A}"/>
              </a:ext>
            </a:extLst>
          </p:cNvPr>
          <p:cNvSpPr txBox="1"/>
          <p:nvPr/>
        </p:nvSpPr>
        <p:spPr>
          <a:xfrm>
            <a:off x="3533029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01437C-7862-1143-8777-F2A4C68466C8}"/>
              </a:ext>
            </a:extLst>
          </p:cNvPr>
          <p:cNvSpPr txBox="1"/>
          <p:nvPr/>
        </p:nvSpPr>
        <p:spPr>
          <a:xfrm>
            <a:off x="3511825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DB09CA-7519-6442-9565-0F924D0796E7}"/>
              </a:ext>
            </a:extLst>
          </p:cNvPr>
          <p:cNvCxnSpPr/>
          <p:nvPr/>
        </p:nvCxnSpPr>
        <p:spPr>
          <a:xfrm>
            <a:off x="3533029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0D4DBD-4607-1846-9E4F-8E4C2DBB3DFD}"/>
              </a:ext>
            </a:extLst>
          </p:cNvPr>
          <p:cNvSpPr txBox="1"/>
          <p:nvPr/>
        </p:nvSpPr>
        <p:spPr>
          <a:xfrm>
            <a:off x="6443207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EE20F6-5FCF-AC43-ABF0-755E4C4DB3F8}"/>
              </a:ext>
            </a:extLst>
          </p:cNvPr>
          <p:cNvSpPr txBox="1"/>
          <p:nvPr/>
        </p:nvSpPr>
        <p:spPr>
          <a:xfrm>
            <a:off x="6422003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#1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69F489-F091-9848-8CE5-50607F1C6405}"/>
              </a:ext>
            </a:extLst>
          </p:cNvPr>
          <p:cNvCxnSpPr/>
          <p:nvPr/>
        </p:nvCxnSpPr>
        <p:spPr>
          <a:xfrm>
            <a:off x="6443207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CCEA1E-FCD4-2C46-8FA2-31DBE18A690E}"/>
              </a:ext>
            </a:extLst>
          </p:cNvPr>
          <p:cNvSpPr txBox="1"/>
          <p:nvPr/>
        </p:nvSpPr>
        <p:spPr>
          <a:xfrm>
            <a:off x="9337482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A428B0-CA19-F54D-A2BF-AE9C20FD0B25}"/>
              </a:ext>
            </a:extLst>
          </p:cNvPr>
          <p:cNvSpPr txBox="1"/>
          <p:nvPr/>
        </p:nvSpPr>
        <p:spPr>
          <a:xfrm>
            <a:off x="9316278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5,460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B77A6-A7E1-574F-8CE2-D596E054E9E6}"/>
              </a:ext>
            </a:extLst>
          </p:cNvPr>
          <p:cNvCxnSpPr/>
          <p:nvPr/>
        </p:nvCxnSpPr>
        <p:spPr>
          <a:xfrm>
            <a:off x="9337482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BE2789-AF6B-6340-9174-11D32B137C9B}"/>
              </a:ext>
            </a:extLst>
          </p:cNvPr>
          <p:cNvSpPr txBox="1"/>
          <p:nvPr/>
        </p:nvSpPr>
        <p:spPr>
          <a:xfrm>
            <a:off x="1518699" y="1527293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Duis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aute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irure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reprehenderit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voluptate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esse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cillum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dolore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eu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fugiat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nulla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pariatur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  <a:b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</a:b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Excepteur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sint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occaecat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cupidatat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non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proident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sunt in culpa qui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officia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deserunt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79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9F9BC2-C403-2849-807B-2539858F99F9}"/>
              </a:ext>
            </a:extLst>
          </p:cNvPr>
          <p:cNvSpPr txBox="1"/>
          <p:nvPr/>
        </p:nvSpPr>
        <p:spPr>
          <a:xfrm>
            <a:off x="630803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10972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Stats Page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45,000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EEA3B-0C8B-4442-994B-BA6A87EF33B3}"/>
              </a:ext>
            </a:extLst>
          </p:cNvPr>
          <p:cNvCxnSpPr/>
          <p:nvPr/>
        </p:nvCxnSpPr>
        <p:spPr>
          <a:xfrm>
            <a:off x="630803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BE2789-AF6B-6340-9174-11D32B137C9B}"/>
              </a:ext>
            </a:extLst>
          </p:cNvPr>
          <p:cNvSpPr txBox="1"/>
          <p:nvPr/>
        </p:nvSpPr>
        <p:spPr>
          <a:xfrm>
            <a:off x="1518699" y="1527293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Duis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aute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irure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reprehenderit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voluptate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esse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cillum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dolore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eu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fugiat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nulla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pariatur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  <a:b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</a:b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Excepteur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sint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occaecat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cupidatat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non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proident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sunt in culpa qui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officia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deserunt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245A46-9EE7-2141-957A-CF1F2669F911}"/>
              </a:ext>
            </a:extLst>
          </p:cNvPr>
          <p:cNvCxnSpPr/>
          <p:nvPr/>
        </p:nvCxnSpPr>
        <p:spPr>
          <a:xfrm>
            <a:off x="630803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5CF552-2CF2-EF40-BA67-3CB3E0401454}"/>
              </a:ext>
            </a:extLst>
          </p:cNvPr>
          <p:cNvSpPr txBox="1"/>
          <p:nvPr/>
        </p:nvSpPr>
        <p:spPr>
          <a:xfrm>
            <a:off x="3533029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A824B-CFE6-F543-8BC8-5EA16F1CAEFD}"/>
              </a:ext>
            </a:extLst>
          </p:cNvPr>
          <p:cNvSpPr txBox="1"/>
          <p:nvPr/>
        </p:nvSpPr>
        <p:spPr>
          <a:xfrm>
            <a:off x="3511825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7CC204-230F-9746-BACF-03A5CDBCF006}"/>
              </a:ext>
            </a:extLst>
          </p:cNvPr>
          <p:cNvCxnSpPr/>
          <p:nvPr/>
        </p:nvCxnSpPr>
        <p:spPr>
          <a:xfrm>
            <a:off x="3533029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3A81E3-1D4E-E344-B585-5CA11219B33D}"/>
              </a:ext>
            </a:extLst>
          </p:cNvPr>
          <p:cNvCxnSpPr/>
          <p:nvPr/>
        </p:nvCxnSpPr>
        <p:spPr>
          <a:xfrm>
            <a:off x="3533029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394E91-2618-FD43-9D4E-40DF702A18DB}"/>
              </a:ext>
            </a:extLst>
          </p:cNvPr>
          <p:cNvSpPr txBox="1"/>
          <p:nvPr/>
        </p:nvSpPr>
        <p:spPr>
          <a:xfrm>
            <a:off x="6443206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F0AA74-4AC8-8948-B2ED-96A8C3543121}"/>
              </a:ext>
            </a:extLst>
          </p:cNvPr>
          <p:cNvSpPr txBox="1"/>
          <p:nvPr/>
        </p:nvSpPr>
        <p:spPr>
          <a:xfrm>
            <a:off x="6422002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#1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718D53-A1DA-F74E-B728-E851494B91D9}"/>
              </a:ext>
            </a:extLst>
          </p:cNvPr>
          <p:cNvCxnSpPr/>
          <p:nvPr/>
        </p:nvCxnSpPr>
        <p:spPr>
          <a:xfrm>
            <a:off x="6443206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3D11-3630-3E48-B8AE-2DE1AFF031F0}"/>
              </a:ext>
            </a:extLst>
          </p:cNvPr>
          <p:cNvCxnSpPr/>
          <p:nvPr/>
        </p:nvCxnSpPr>
        <p:spPr>
          <a:xfrm>
            <a:off x="6443206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9C71A39-26CE-784D-8043-2D155E2D37E7}"/>
              </a:ext>
            </a:extLst>
          </p:cNvPr>
          <p:cNvSpPr txBox="1"/>
          <p:nvPr/>
        </p:nvSpPr>
        <p:spPr>
          <a:xfrm>
            <a:off x="9329529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E1AEBE-6FE0-5445-B5E9-E5332204FEEE}"/>
              </a:ext>
            </a:extLst>
          </p:cNvPr>
          <p:cNvSpPr txBox="1"/>
          <p:nvPr/>
        </p:nvSpPr>
        <p:spPr>
          <a:xfrm>
            <a:off x="9308325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5,460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781AAE-D777-A44A-99AE-F5AA3AD01CF3}"/>
              </a:ext>
            </a:extLst>
          </p:cNvPr>
          <p:cNvCxnSpPr/>
          <p:nvPr/>
        </p:nvCxnSpPr>
        <p:spPr>
          <a:xfrm>
            <a:off x="9329529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AC8F25-6030-9549-BB04-2C94EAAF11F6}"/>
              </a:ext>
            </a:extLst>
          </p:cNvPr>
          <p:cNvCxnSpPr/>
          <p:nvPr/>
        </p:nvCxnSpPr>
        <p:spPr>
          <a:xfrm>
            <a:off x="9329529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7FDEF5-1BFF-A34A-84B9-62875FED467B}"/>
              </a:ext>
            </a:extLst>
          </p:cNvPr>
          <p:cNvSpPr txBox="1"/>
          <p:nvPr/>
        </p:nvSpPr>
        <p:spPr>
          <a:xfrm>
            <a:off x="3339547" y="4590477"/>
            <a:ext cx="54943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884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 descr="Graduation cap">
            <a:extLst>
              <a:ext uri="{FF2B5EF4-FFF2-40B4-BE49-F238E27FC236}">
                <a16:creationId xmlns:a16="http://schemas.microsoft.com/office/drawing/2014/main" id="{9B0EAED5-3DB3-564D-969F-7C5A686E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86" y="2540451"/>
            <a:ext cx="1142462" cy="1142462"/>
          </a:xfrm>
          <a:prstGeom prst="rect">
            <a:avLst/>
          </a:prstGeom>
        </p:spPr>
      </p:pic>
      <p:pic>
        <p:nvPicPr>
          <p:cNvPr id="35" name="Graphic 34" descr="Flip calendar">
            <a:extLst>
              <a:ext uri="{FF2B5EF4-FFF2-40B4-BE49-F238E27FC236}">
                <a16:creationId xmlns:a16="http://schemas.microsoft.com/office/drawing/2014/main" id="{7DE265C4-71A0-B540-9F38-88E7A9445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9286" y="2435695"/>
            <a:ext cx="1351976" cy="1351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Main Title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1097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942766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605535EE-CEA8-CE4B-A09D-8581DA1FA0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1764" y="2435694"/>
            <a:ext cx="1351977" cy="135197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D6AFE9-E985-A94F-9648-27503C6406A9}"/>
              </a:ext>
            </a:extLst>
          </p:cNvPr>
          <p:cNvCxnSpPr>
            <a:cxnSpLocks/>
          </p:cNvCxnSpPr>
          <p:nvPr/>
        </p:nvCxnSpPr>
        <p:spPr>
          <a:xfrm>
            <a:off x="1942766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9F2A60-A1D8-9B40-BDED-D7D7840BDCE3}"/>
              </a:ext>
            </a:extLst>
          </p:cNvPr>
          <p:cNvSpPr txBox="1"/>
          <p:nvPr/>
        </p:nvSpPr>
        <p:spPr>
          <a:xfrm>
            <a:off x="4960287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0B3A5F-1074-8648-8577-1DDCCE476308}"/>
              </a:ext>
            </a:extLst>
          </p:cNvPr>
          <p:cNvCxnSpPr>
            <a:cxnSpLocks/>
          </p:cNvCxnSpPr>
          <p:nvPr/>
        </p:nvCxnSpPr>
        <p:spPr>
          <a:xfrm>
            <a:off x="4960287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FE19DF-BABE-BF4A-9ABA-C03516CF41AF}"/>
              </a:ext>
            </a:extLst>
          </p:cNvPr>
          <p:cNvSpPr txBox="1"/>
          <p:nvPr/>
        </p:nvSpPr>
        <p:spPr>
          <a:xfrm>
            <a:off x="7973831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66B052-01BF-6F46-9B64-BE01F24D681B}"/>
              </a:ext>
            </a:extLst>
          </p:cNvPr>
          <p:cNvCxnSpPr>
            <a:cxnSpLocks/>
          </p:cNvCxnSpPr>
          <p:nvPr/>
        </p:nvCxnSpPr>
        <p:spPr>
          <a:xfrm>
            <a:off x="7973831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53AF7E6-F952-BA4B-9FD4-C2760524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3037772"/>
            <a:ext cx="12212457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D4067-D9C9-3A48-924A-461A6324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6B448-180F-074F-9BAA-BB37869B3B56}"/>
              </a:ext>
            </a:extLst>
          </p:cNvPr>
          <p:cNvSpPr txBox="1"/>
          <p:nvPr/>
        </p:nvSpPr>
        <p:spPr>
          <a:xfrm>
            <a:off x="617551" y="1979584"/>
            <a:ext cx="6991771" cy="1917063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7E2D3-7662-DB4D-8B96-A43834EBC2A4}"/>
              </a:ext>
            </a:extLst>
          </p:cNvPr>
          <p:cNvSpPr txBox="1"/>
          <p:nvPr/>
        </p:nvSpPr>
        <p:spPr>
          <a:xfrm>
            <a:off x="617551" y="3860301"/>
            <a:ext cx="45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Cover Style 02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2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2436355" y="2422388"/>
            <a:ext cx="7327474" cy="18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2436355" y="4338177"/>
            <a:ext cx="732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Cover Style 03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87E55-5D4A-4541-B0E7-AF581036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4563" y="615909"/>
            <a:ext cx="1942874" cy="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408A3-9D25-A44D-A267-54D79345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1835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White Background </a:t>
            </a:r>
            <a:b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Color 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47902"/>
            <a:ext cx="444904" cy="2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83884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Blue Background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Color 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C9867-7F68-CF4D-92D0-C8C932F5FC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9786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Background Image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C9867-7F68-CF4D-92D0-C8C932F5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4EEFC9-2203-8C4B-A042-21D4EE65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83884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Background Texture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C9867-7F68-CF4D-92D0-C8C932F5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2402614"/>
            <a:ext cx="109728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4426848"/>
            <a:ext cx="10972800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Bullet and Numbered List Title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65860" y="6235641"/>
            <a:ext cx="1225705" cy="3793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2402614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541273" y="2402614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57361"/>
      </p:ext>
    </p:extLst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898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Fira Sans Book</vt:lpstr>
      <vt:lpstr>Calibri</vt:lpstr>
      <vt:lpstr>Fira Sans Medium</vt:lpstr>
      <vt:lpstr>Fira Sans</vt:lpstr>
      <vt:lpstr>Arial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Sanz;Paulina Laroya</dc:creator>
  <cp:keywords/>
  <dc:description/>
  <cp:lastModifiedBy>Paulina Laroya</cp:lastModifiedBy>
  <cp:revision>37</cp:revision>
  <dcterms:created xsi:type="dcterms:W3CDTF">2020-04-15T23:29:48Z</dcterms:created>
  <dcterms:modified xsi:type="dcterms:W3CDTF">2020-06-19T18:55:41Z</dcterms:modified>
  <cp:category/>
</cp:coreProperties>
</file>