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7"/>
  </p:notesMasterIdLst>
  <p:handoutMasterIdLst>
    <p:handoutMasterId r:id="rId8"/>
  </p:handoutMasterIdLst>
  <p:sldIdLst>
    <p:sldId id="298" r:id="rId2"/>
    <p:sldId id="299" r:id="rId3"/>
    <p:sldId id="300" r:id="rId4"/>
    <p:sldId id="302" r:id="rId5"/>
    <p:sldId id="301" r:id="rId6"/>
  </p:sldIdLst>
  <p:sldSz cx="43891200" cy="32918400"/>
  <p:notesSz cx="7315200" cy="96012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10605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1pPr>
    <a:lvl2pPr marL="1270159" indent="-813435" algn="l" rtl="0" eaLnBrk="0" fontAlgn="base" hangingPunct="0">
      <a:spcBef>
        <a:spcPct val="0"/>
      </a:spcBef>
      <a:spcAft>
        <a:spcPct val="0"/>
      </a:spcAft>
      <a:defRPr sz="10605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2pPr>
    <a:lvl3pPr marL="2551986" indent="-1636871" algn="l" rtl="0" eaLnBrk="0" fontAlgn="base" hangingPunct="0">
      <a:spcBef>
        <a:spcPct val="0"/>
      </a:spcBef>
      <a:spcAft>
        <a:spcPct val="0"/>
      </a:spcAft>
      <a:defRPr sz="10605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3pPr>
    <a:lvl4pPr marL="3830479" indent="-2458641" algn="l" rtl="0" eaLnBrk="0" fontAlgn="base" hangingPunct="0">
      <a:spcBef>
        <a:spcPct val="0"/>
      </a:spcBef>
      <a:spcAft>
        <a:spcPct val="0"/>
      </a:spcAft>
      <a:defRPr sz="10605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4pPr>
    <a:lvl5pPr marL="5108972" indent="-3282077" algn="l" rtl="0" eaLnBrk="0" fontAlgn="base" hangingPunct="0">
      <a:spcBef>
        <a:spcPct val="0"/>
      </a:spcBef>
      <a:spcAft>
        <a:spcPct val="0"/>
      </a:spcAft>
      <a:defRPr sz="10605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5pPr>
    <a:lvl6pPr marL="2400300" algn="l" defTabSz="960120" rtl="0" eaLnBrk="1" latinLnBrk="0" hangingPunct="1">
      <a:defRPr sz="10605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6pPr>
    <a:lvl7pPr marL="2880360" algn="l" defTabSz="960120" rtl="0" eaLnBrk="1" latinLnBrk="0" hangingPunct="1">
      <a:defRPr sz="10605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7pPr>
    <a:lvl8pPr marL="3360420" algn="l" defTabSz="960120" rtl="0" eaLnBrk="1" latinLnBrk="0" hangingPunct="1">
      <a:defRPr sz="10605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8pPr>
    <a:lvl9pPr marL="3840480" algn="l" defTabSz="960120" rtl="0" eaLnBrk="1" latinLnBrk="0" hangingPunct="1">
      <a:defRPr sz="10605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0368" userDrawn="1">
          <p15:clr>
            <a:srgbClr val="A4A3A4"/>
          </p15:clr>
        </p15:guide>
        <p15:guide id="2" pos="27360" userDrawn="1">
          <p15:clr>
            <a:srgbClr val="A4A3A4"/>
          </p15:clr>
        </p15:guide>
        <p15:guide id="3" pos="288" userDrawn="1">
          <p15:clr>
            <a:srgbClr val="A4A3A4"/>
          </p15:clr>
        </p15:guide>
        <p15:guide id="4" pos="6864" userDrawn="1">
          <p15:clr>
            <a:srgbClr val="A4A3A4"/>
          </p15:clr>
        </p15:guide>
        <p15:guide id="5" pos="20496" userDrawn="1">
          <p15:clr>
            <a:srgbClr val="A4A3A4"/>
          </p15:clr>
        </p15:guide>
        <p15:guide id="6" pos="7152" userDrawn="1">
          <p15:clr>
            <a:srgbClr val="A4A3A4"/>
          </p15:clr>
        </p15:guide>
        <p15:guide id="7" pos="20784" userDrawn="1">
          <p15:clr>
            <a:srgbClr val="A4A3A4"/>
          </p15:clr>
        </p15:guide>
        <p15:guide id="10" pos="13680" userDrawn="1">
          <p15:clr>
            <a:srgbClr val="A4A3A4"/>
          </p15:clr>
        </p15:guide>
        <p15:guide id="11" pos="13968" userDrawn="1">
          <p15:clr>
            <a:srgbClr val="A4A3A4"/>
          </p15:clr>
        </p15:guide>
        <p15:guide id="13" orient="horz" pos="10656" userDrawn="1">
          <p15:clr>
            <a:srgbClr val="A4A3A4"/>
          </p15:clr>
        </p15:guide>
        <p15:guide id="14" orient="horz" pos="20448" userDrawn="1">
          <p15:clr>
            <a:srgbClr val="A4A3A4"/>
          </p15:clr>
        </p15:guide>
        <p15:guide id="15" orient="horz" pos="20160" userDrawn="1">
          <p15:clr>
            <a:srgbClr val="A4A3A4"/>
          </p15:clr>
        </p15:guide>
        <p15:guide id="16" orient="horz" pos="576" userDrawn="1">
          <p15:clr>
            <a:srgbClr val="A4A3A4"/>
          </p15:clr>
        </p15:guide>
        <p15:guide id="17" orient="horz" pos="288" userDrawn="1">
          <p15:clr>
            <a:srgbClr val="A4A3A4"/>
          </p15:clr>
        </p15:guide>
        <p15:guide id="18" orient="horz" pos="10080" userDrawn="1">
          <p15:clr>
            <a:srgbClr val="A4A3A4"/>
          </p15:clr>
        </p15:guide>
        <p15:guide id="19" orient="horz" pos="417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E8F"/>
    <a:srgbClr val="FFB725"/>
    <a:srgbClr val="F2F2F2"/>
    <a:srgbClr val="FFFF00"/>
    <a:srgbClr val="FFF6E1"/>
    <a:srgbClr val="FFE9B7"/>
    <a:srgbClr val="003DA5"/>
    <a:srgbClr val="FFB81C"/>
    <a:srgbClr val="9A1C20"/>
    <a:srgbClr val="F5E8E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71"/>
    <p:restoredTop sz="94422" autoAdjust="0"/>
  </p:normalViewPr>
  <p:slideViewPr>
    <p:cSldViewPr>
      <p:cViewPr varScale="1">
        <p:scale>
          <a:sx n="17" d="100"/>
          <a:sy n="17" d="100"/>
        </p:scale>
        <p:origin x="1290" y="114"/>
      </p:cViewPr>
      <p:guideLst>
        <p:guide orient="horz" pos="10368"/>
        <p:guide pos="27360"/>
        <p:guide pos="288"/>
        <p:guide pos="6864"/>
        <p:guide pos="20496"/>
        <p:guide pos="7152"/>
        <p:guide pos="20784"/>
        <p:guide pos="13680"/>
        <p:guide pos="13968"/>
        <p:guide orient="horz" pos="10656"/>
        <p:guide orient="horz" pos="20448"/>
        <p:guide orient="horz" pos="20160"/>
        <p:guide orient="horz" pos="576"/>
        <p:guide orient="horz" pos="288"/>
        <p:guide orient="horz" pos="10080"/>
        <p:guide orient="horz" pos="417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1026">
            <a:extLst>
              <a:ext uri="{FF2B5EF4-FFF2-40B4-BE49-F238E27FC236}">
                <a16:creationId xmlns:a16="http://schemas.microsoft.com/office/drawing/2014/main" id="{314642DA-632C-4EB6-BAA8-EA5484906CBA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293" tIns="48146" rIns="96293" bIns="48146" numCol="1" anchor="t" anchorCtr="0" compatLnSpc="1">
            <a:prstTxWarp prst="textNoShape">
              <a:avLst/>
            </a:prstTxWarp>
          </a:bodyPr>
          <a:lstStyle>
            <a:lvl1pPr algn="l" defTabSz="963328" eaLnBrk="1" hangingPunct="1">
              <a:defRPr sz="1200">
                <a:latin typeface="Times New Roman" pitchFamily="18" charset="0"/>
                <a:ea typeface="ＭＳ Ｐゴシック" charset="-128"/>
                <a:cs typeface="+mn-cs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4099" name="Rectangle 1027">
            <a:extLst>
              <a:ext uri="{FF2B5EF4-FFF2-40B4-BE49-F238E27FC236}">
                <a16:creationId xmlns:a16="http://schemas.microsoft.com/office/drawing/2014/main" id="{964FF679-AE88-4E6E-A07D-476F781D87AB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146550" y="0"/>
            <a:ext cx="3168650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293" tIns="48146" rIns="96293" bIns="48146" numCol="1" anchor="t" anchorCtr="0" compatLnSpc="1">
            <a:prstTxWarp prst="textNoShape">
              <a:avLst/>
            </a:prstTxWarp>
          </a:bodyPr>
          <a:lstStyle>
            <a:lvl1pPr algn="r" defTabSz="963328" eaLnBrk="1" hangingPunct="1">
              <a:defRPr sz="1200">
                <a:latin typeface="Times New Roman" pitchFamily="18" charset="0"/>
                <a:ea typeface="ＭＳ Ｐゴシック" charset="-128"/>
                <a:cs typeface="+mn-cs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4100" name="Rectangle 1028">
            <a:extLst>
              <a:ext uri="{FF2B5EF4-FFF2-40B4-BE49-F238E27FC236}">
                <a16:creationId xmlns:a16="http://schemas.microsoft.com/office/drawing/2014/main" id="{60876AD9-0014-45F1-8B89-31E718B1821C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293" tIns="48146" rIns="96293" bIns="48146" numCol="1" anchor="b" anchorCtr="0" compatLnSpc="1">
            <a:prstTxWarp prst="textNoShape">
              <a:avLst/>
            </a:prstTxWarp>
          </a:bodyPr>
          <a:lstStyle>
            <a:lvl1pPr algn="l" defTabSz="963328" eaLnBrk="1" hangingPunct="1">
              <a:defRPr sz="1200">
                <a:latin typeface="Times New Roman" pitchFamily="18" charset="0"/>
                <a:ea typeface="ＭＳ Ｐゴシック" charset="-128"/>
                <a:cs typeface="+mn-cs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4101" name="Rectangle 1029">
            <a:extLst>
              <a:ext uri="{FF2B5EF4-FFF2-40B4-BE49-F238E27FC236}">
                <a16:creationId xmlns:a16="http://schemas.microsoft.com/office/drawing/2014/main" id="{EB9A344B-EE15-48D9-A920-403ED53BFE6C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146550" y="9120188"/>
            <a:ext cx="3168650" cy="481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293" tIns="48146" rIns="96293" bIns="48146" numCol="1" anchor="b" anchorCtr="0" compatLnSpc="1">
            <a:prstTxWarp prst="textNoShape">
              <a:avLst/>
            </a:prstTxWarp>
          </a:bodyPr>
          <a:lstStyle>
            <a:lvl1pPr algn="r" defTabSz="962025" eaLnBrk="1" hangingPunct="1">
              <a:defRPr sz="1200" smtClean="0"/>
            </a:lvl1pPr>
          </a:lstStyle>
          <a:p>
            <a:pPr>
              <a:defRPr/>
            </a:pPr>
            <a:fld id="{5AAF2FBA-EED0-4F7C-A897-D6A266B1D11C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>
            <a:extLst>
              <a:ext uri="{FF2B5EF4-FFF2-40B4-BE49-F238E27FC236}">
                <a16:creationId xmlns:a16="http://schemas.microsoft.com/office/drawing/2014/main" id="{7D7CD3F6-113A-4546-9D20-4792C8B53134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851" tIns="47425" rIns="94851" bIns="47425" numCol="1" anchor="t" anchorCtr="0" compatLnSpc="1">
            <a:prstTxWarp prst="textNoShape">
              <a:avLst/>
            </a:prstTxWarp>
          </a:bodyPr>
          <a:lstStyle>
            <a:lvl1pPr algn="l" eaLnBrk="0" hangingPunct="0">
              <a:defRPr sz="1200">
                <a:latin typeface="Times New Roman" pitchFamily="18" charset="0"/>
                <a:ea typeface="ＭＳ Ｐゴシック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2227" name="Rectangle 3">
            <a:extLst>
              <a:ext uri="{FF2B5EF4-FFF2-40B4-BE49-F238E27FC236}">
                <a16:creationId xmlns:a16="http://schemas.microsoft.com/office/drawing/2014/main" id="{ADD32A05-8474-49D9-9D9A-11F443B19253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4143375" y="0"/>
            <a:ext cx="3170238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851" tIns="47425" rIns="94851" bIns="47425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pPr>
              <a:defRPr/>
            </a:pPr>
            <a:fld id="{BBC61711-FCF3-41E5-811F-F006E263F37F}" type="datetime1">
              <a:rPr lang="en-US" altLang="en-US"/>
              <a:pPr>
                <a:defRPr/>
              </a:pPr>
              <a:t>2/5/2025</a:t>
            </a:fld>
            <a:endParaRPr lang="en-US" altLang="en-US"/>
          </a:p>
        </p:txBody>
      </p:sp>
      <p:sp>
        <p:nvSpPr>
          <p:cNvPr id="2052" name="Rectangle 4">
            <a:extLst>
              <a:ext uri="{FF2B5EF4-FFF2-40B4-BE49-F238E27FC236}">
                <a16:creationId xmlns:a16="http://schemas.microsoft.com/office/drawing/2014/main" id="{927BB3B1-80EA-45BF-A439-E74A90D6C3FB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57300" y="719138"/>
            <a:ext cx="4800600" cy="3600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2229" name="Rectangle 5">
            <a:extLst>
              <a:ext uri="{FF2B5EF4-FFF2-40B4-BE49-F238E27FC236}">
                <a16:creationId xmlns:a16="http://schemas.microsoft.com/office/drawing/2014/main" id="{70192702-3107-4701-A40F-6153ABA8C2B0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31838" y="4560888"/>
            <a:ext cx="5851525" cy="432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851" tIns="47425" rIns="94851" bIns="4742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52230" name="Rectangle 6">
            <a:extLst>
              <a:ext uri="{FF2B5EF4-FFF2-40B4-BE49-F238E27FC236}">
                <a16:creationId xmlns:a16="http://schemas.microsoft.com/office/drawing/2014/main" id="{F104FA7A-A79B-4F0F-898B-9D6B8B2F6A0A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18600"/>
            <a:ext cx="3170238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851" tIns="47425" rIns="94851" bIns="47425" numCol="1" anchor="b" anchorCtr="0" compatLnSpc="1">
            <a:prstTxWarp prst="textNoShape">
              <a:avLst/>
            </a:prstTxWarp>
          </a:bodyPr>
          <a:lstStyle>
            <a:lvl1pPr algn="l" eaLnBrk="0" hangingPunct="0">
              <a:defRPr sz="1200">
                <a:latin typeface="Times New Roman" pitchFamily="18" charset="0"/>
                <a:ea typeface="ＭＳ Ｐゴシック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2231" name="Rectangle 7">
            <a:extLst>
              <a:ext uri="{FF2B5EF4-FFF2-40B4-BE49-F238E27FC236}">
                <a16:creationId xmlns:a16="http://schemas.microsoft.com/office/drawing/2014/main" id="{E407A491-C301-4244-8AAE-EAA8B8BFD50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43375" y="9118600"/>
            <a:ext cx="3170238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851" tIns="47425" rIns="94851" bIns="47425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 smtClean="0"/>
            </a:lvl1pPr>
          </a:lstStyle>
          <a:p>
            <a:pPr>
              <a:defRPr/>
            </a:pPr>
            <a:fld id="{29997138-B6EB-4749-9F3F-5963490AD10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1270159" rtl="0" eaLnBrk="0" fontAlgn="base" hangingPunct="0">
      <a:spcBef>
        <a:spcPct val="30000"/>
      </a:spcBef>
      <a:spcAft>
        <a:spcPct val="0"/>
      </a:spcAft>
      <a:defRPr kumimoji="1" sz="3360" kern="1200">
        <a:solidFill>
          <a:schemeClr val="tx1"/>
        </a:solidFill>
        <a:latin typeface="Calibri" pitchFamily="34" charset="0"/>
        <a:ea typeface="MS PGothic" charset="0"/>
        <a:cs typeface="MS PGothic" charset="0"/>
      </a:defRPr>
    </a:lvl1pPr>
    <a:lvl2pPr marL="1270159" algn="l" defTabSz="1270159" rtl="0" eaLnBrk="0" fontAlgn="base" hangingPunct="0">
      <a:spcBef>
        <a:spcPct val="30000"/>
      </a:spcBef>
      <a:spcAft>
        <a:spcPct val="0"/>
      </a:spcAft>
      <a:defRPr kumimoji="1" sz="3360" kern="1200">
        <a:solidFill>
          <a:schemeClr val="tx1"/>
        </a:solidFill>
        <a:latin typeface="Calibri" pitchFamily="34" charset="0"/>
        <a:ea typeface="MS PGothic" charset="0"/>
        <a:cs typeface="MS PGothic" charset="0"/>
      </a:defRPr>
    </a:lvl2pPr>
    <a:lvl3pPr marL="2551986" algn="l" defTabSz="1270159" rtl="0" eaLnBrk="0" fontAlgn="base" hangingPunct="0">
      <a:spcBef>
        <a:spcPct val="30000"/>
      </a:spcBef>
      <a:spcAft>
        <a:spcPct val="0"/>
      </a:spcAft>
      <a:defRPr kumimoji="1" sz="3360" kern="1200">
        <a:solidFill>
          <a:schemeClr val="tx1"/>
        </a:solidFill>
        <a:latin typeface="Calibri" pitchFamily="34" charset="0"/>
        <a:ea typeface="MS PGothic" charset="0"/>
        <a:cs typeface="MS PGothic" charset="0"/>
      </a:defRPr>
    </a:lvl3pPr>
    <a:lvl4pPr marL="3830479" algn="l" defTabSz="1270159" rtl="0" eaLnBrk="0" fontAlgn="base" hangingPunct="0">
      <a:spcBef>
        <a:spcPct val="30000"/>
      </a:spcBef>
      <a:spcAft>
        <a:spcPct val="0"/>
      </a:spcAft>
      <a:defRPr kumimoji="1" sz="3360" kern="1200">
        <a:solidFill>
          <a:schemeClr val="tx1"/>
        </a:solidFill>
        <a:latin typeface="Calibri" pitchFamily="34" charset="0"/>
        <a:ea typeface="MS PGothic" charset="0"/>
        <a:cs typeface="MS PGothic" charset="0"/>
      </a:defRPr>
    </a:lvl4pPr>
    <a:lvl5pPr marL="5108972" algn="l" defTabSz="1270159" rtl="0" eaLnBrk="0" fontAlgn="base" hangingPunct="0">
      <a:spcBef>
        <a:spcPct val="30000"/>
      </a:spcBef>
      <a:spcAft>
        <a:spcPct val="0"/>
      </a:spcAft>
      <a:defRPr kumimoji="1" sz="3360" kern="1200">
        <a:solidFill>
          <a:schemeClr val="tx1"/>
        </a:solidFill>
        <a:latin typeface="Calibri" pitchFamily="34" charset="0"/>
        <a:ea typeface="MS PGothic" charset="0"/>
        <a:cs typeface="MS PGothic" charset="0"/>
      </a:defRPr>
    </a:lvl5pPr>
    <a:lvl6pPr marL="6398147" algn="l" defTabSz="2559260" rtl="0" eaLnBrk="1" latinLnBrk="0" hangingPunct="1">
      <a:defRPr sz="3360" kern="1200">
        <a:solidFill>
          <a:schemeClr val="tx1"/>
        </a:solidFill>
        <a:latin typeface="+mn-lt"/>
        <a:ea typeface="+mn-ea"/>
        <a:cs typeface="+mn-cs"/>
      </a:defRPr>
    </a:lvl6pPr>
    <a:lvl7pPr marL="7677772" algn="l" defTabSz="2559260" rtl="0" eaLnBrk="1" latinLnBrk="0" hangingPunct="1">
      <a:defRPr sz="3360" kern="1200">
        <a:solidFill>
          <a:schemeClr val="tx1"/>
        </a:solidFill>
        <a:latin typeface="+mn-lt"/>
        <a:ea typeface="+mn-ea"/>
        <a:cs typeface="+mn-cs"/>
      </a:defRPr>
    </a:lvl7pPr>
    <a:lvl8pPr marL="8957400" algn="l" defTabSz="2559260" rtl="0" eaLnBrk="1" latinLnBrk="0" hangingPunct="1">
      <a:defRPr sz="3360" kern="1200">
        <a:solidFill>
          <a:schemeClr val="tx1"/>
        </a:solidFill>
        <a:latin typeface="+mn-lt"/>
        <a:ea typeface="+mn-ea"/>
        <a:cs typeface="+mn-cs"/>
      </a:defRPr>
    </a:lvl8pPr>
    <a:lvl9pPr marL="10237033" algn="l" defTabSz="2559260" rtl="0" eaLnBrk="1" latinLnBrk="0" hangingPunct="1">
      <a:defRPr sz="336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9997138-B6EB-4749-9F3F-5963490AD100}" type="slidenum">
              <a:rPr lang="en-US" altLang="en-US" smtClean="0"/>
              <a:pPr>
                <a:defRPr/>
              </a:pPr>
              <a:t>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594885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9997138-B6EB-4749-9F3F-5963490AD100}" type="slidenum">
              <a:rPr lang="en-US" altLang="en-US" smtClean="0"/>
              <a:pPr>
                <a:defRPr/>
              </a:pPr>
              <a:t>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061821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9997138-B6EB-4749-9F3F-5963490AD100}" type="slidenum">
              <a:rPr lang="en-US" altLang="en-US" smtClean="0"/>
              <a:pPr>
                <a:defRPr/>
              </a:pPr>
              <a:t>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9975166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9997138-B6EB-4749-9F3F-5963490AD100}" type="slidenum">
              <a:rPr lang="en-US" altLang="en-US" smtClean="0"/>
              <a:pPr>
                <a:defRPr/>
              </a:pPr>
              <a:t>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473734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91840" y="10224145"/>
            <a:ext cx="37307520" cy="7058021"/>
          </a:xfrm>
        </p:spPr>
        <p:txBody>
          <a:bodyPr/>
          <a:lstStyle/>
          <a:p>
            <a:r>
              <a:rPr lang="en-US" altLang="ja-JP"/>
              <a:t>Click to edit Master title style</a:t>
            </a:r>
            <a:endParaRPr lang="ja-JP" alt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583680" y="18653760"/>
            <a:ext cx="30723840" cy="8412480"/>
          </a:xfrm>
        </p:spPr>
        <p:txBody>
          <a:bodyPr/>
          <a:lstStyle>
            <a:lvl1pPr marL="0" indent="0" algn="ctr">
              <a:buNone/>
              <a:defRPr/>
            </a:lvl1pPr>
            <a:lvl2pPr marL="1271706" indent="0" algn="ctr">
              <a:buNone/>
              <a:defRPr/>
            </a:lvl2pPr>
            <a:lvl3pPr marL="2543416" indent="0" algn="ctr">
              <a:buNone/>
              <a:defRPr/>
            </a:lvl3pPr>
            <a:lvl4pPr marL="3815123" indent="0" algn="ctr">
              <a:buNone/>
              <a:defRPr/>
            </a:lvl4pPr>
            <a:lvl5pPr marL="5086827" indent="0" algn="ctr">
              <a:buNone/>
              <a:defRPr/>
            </a:lvl5pPr>
            <a:lvl6pPr marL="6358539" indent="0" algn="ctr">
              <a:buNone/>
              <a:defRPr/>
            </a:lvl6pPr>
            <a:lvl7pPr marL="7630243" indent="0" algn="ctr">
              <a:buNone/>
              <a:defRPr/>
            </a:lvl7pPr>
            <a:lvl8pPr marL="8901949" indent="0" algn="ctr">
              <a:buNone/>
              <a:defRPr/>
            </a:lvl8pPr>
            <a:lvl9pPr marL="10173661" indent="0" algn="ctr">
              <a:buNone/>
              <a:defRPr/>
            </a:lvl9pPr>
          </a:lstStyle>
          <a:p>
            <a:r>
              <a:rPr lang="en-US" altLang="ja-JP"/>
              <a:t>Click to edit Master subtitle style</a:t>
            </a:r>
            <a:endParaRPr lang="ja-JP" altLang="en-US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D77BEA9B-B2F2-42B2-98E5-CA04338552D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8E784E13-14B8-4300-875F-1145685B9F6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CF4F6EF8-955B-4C5F-8DD3-01F265627EC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518548-A76B-4A41-A721-D58799CBC590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1749781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/>
              <a:t>Click to edit Master title style</a:t>
            </a:r>
            <a:endParaRPr lang="ja-JP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ja-JP"/>
              <a:t>Click to edit Master text styles</a:t>
            </a:r>
          </a:p>
          <a:p>
            <a:pPr lvl="1"/>
            <a:r>
              <a:rPr lang="en-US" altLang="ja-JP"/>
              <a:t>Second level</a:t>
            </a:r>
          </a:p>
          <a:p>
            <a:pPr lvl="2"/>
            <a:r>
              <a:rPr lang="en-US" altLang="ja-JP"/>
              <a:t>Third level</a:t>
            </a:r>
          </a:p>
          <a:p>
            <a:pPr lvl="3"/>
            <a:r>
              <a:rPr lang="en-US" altLang="ja-JP"/>
              <a:t>Fourth level</a:t>
            </a:r>
          </a:p>
          <a:p>
            <a:pPr lvl="4"/>
            <a:r>
              <a:rPr lang="en-US" altLang="ja-JP"/>
              <a:t>Fifth level</a:t>
            </a:r>
            <a:endParaRPr lang="ja-JP" altLang="en-US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6F4E9E21-42BC-442E-9465-E1E2F877431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17FA52FC-BC78-46E7-950D-FCA8ED9E1D1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0F35DFCB-20CA-4081-874D-4AA24954620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32B43F-ED52-4908-9F69-5A76BB07B612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0840869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1272480" y="2926080"/>
            <a:ext cx="9326880" cy="26334720"/>
          </a:xfrm>
        </p:spPr>
        <p:txBody>
          <a:bodyPr vert="eaVert"/>
          <a:lstStyle/>
          <a:p>
            <a:r>
              <a:rPr lang="en-US" altLang="ja-JP"/>
              <a:t>Click to edit Master title style</a:t>
            </a:r>
            <a:endParaRPr lang="ja-JP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291840" y="2926080"/>
            <a:ext cx="27614880" cy="26334720"/>
          </a:xfrm>
        </p:spPr>
        <p:txBody>
          <a:bodyPr vert="eaVert"/>
          <a:lstStyle/>
          <a:p>
            <a:pPr lvl="0"/>
            <a:r>
              <a:rPr lang="en-US" altLang="ja-JP"/>
              <a:t>Click to edit Master text styles</a:t>
            </a:r>
          </a:p>
          <a:p>
            <a:pPr lvl="1"/>
            <a:r>
              <a:rPr lang="en-US" altLang="ja-JP"/>
              <a:t>Second level</a:t>
            </a:r>
          </a:p>
          <a:p>
            <a:pPr lvl="2"/>
            <a:r>
              <a:rPr lang="en-US" altLang="ja-JP"/>
              <a:t>Third level</a:t>
            </a:r>
          </a:p>
          <a:p>
            <a:pPr lvl="3"/>
            <a:r>
              <a:rPr lang="en-US" altLang="ja-JP"/>
              <a:t>Fourth level</a:t>
            </a:r>
          </a:p>
          <a:p>
            <a:pPr lvl="4"/>
            <a:r>
              <a:rPr lang="en-US" altLang="ja-JP"/>
              <a:t>Fifth level</a:t>
            </a:r>
            <a:endParaRPr lang="ja-JP" altLang="en-US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47C669C8-D8B9-4CD7-AC31-FE4708AD3B6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E89DDB6A-4F88-4498-AFC9-C7CBAEB2F1E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D5AE5E05-E6D2-4919-BD58-661A6B0B95F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0D7B30-3A50-42D9-846B-8B570BAFF2F4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21998333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3291840" y="2926080"/>
            <a:ext cx="37307520" cy="5486400"/>
          </a:xfrm>
        </p:spPr>
        <p:txBody>
          <a:bodyPr/>
          <a:lstStyle/>
          <a:p>
            <a:r>
              <a:rPr lang="en-US" altLang="ja-JP"/>
              <a:t>Click to edit Master title style</a:t>
            </a:r>
            <a:endParaRPr lang="ja-JP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291840" y="9509760"/>
            <a:ext cx="18470880" cy="9601200"/>
          </a:xfrm>
        </p:spPr>
        <p:txBody>
          <a:bodyPr/>
          <a:lstStyle/>
          <a:p>
            <a:pPr lvl="0"/>
            <a:r>
              <a:rPr lang="en-US" altLang="ja-JP"/>
              <a:t>Click to edit Master text styles</a:t>
            </a:r>
          </a:p>
          <a:p>
            <a:pPr lvl="1"/>
            <a:r>
              <a:rPr lang="en-US" altLang="ja-JP"/>
              <a:t>Second level</a:t>
            </a:r>
          </a:p>
          <a:p>
            <a:pPr lvl="2"/>
            <a:r>
              <a:rPr lang="en-US" altLang="ja-JP"/>
              <a:t>Third level</a:t>
            </a:r>
          </a:p>
          <a:p>
            <a:pPr lvl="3"/>
            <a:r>
              <a:rPr lang="en-US" altLang="ja-JP"/>
              <a:t>Fourth level</a:t>
            </a:r>
          </a:p>
          <a:p>
            <a:pPr lvl="4"/>
            <a:r>
              <a:rPr lang="en-US" altLang="ja-JP"/>
              <a:t>Fifth level</a:t>
            </a:r>
            <a:endParaRPr lang="ja-JP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22128480" y="9509760"/>
            <a:ext cx="18470880" cy="9601200"/>
          </a:xfrm>
        </p:spPr>
        <p:txBody>
          <a:bodyPr/>
          <a:lstStyle/>
          <a:p>
            <a:pPr lvl="0"/>
            <a:r>
              <a:rPr lang="en-US" altLang="ja-JP"/>
              <a:t>Click to edit Master text styles</a:t>
            </a:r>
          </a:p>
          <a:p>
            <a:pPr lvl="1"/>
            <a:r>
              <a:rPr lang="en-US" altLang="ja-JP"/>
              <a:t>Second level</a:t>
            </a:r>
          </a:p>
          <a:p>
            <a:pPr lvl="2"/>
            <a:r>
              <a:rPr lang="en-US" altLang="ja-JP"/>
              <a:t>Third level</a:t>
            </a:r>
          </a:p>
          <a:p>
            <a:pPr lvl="3"/>
            <a:r>
              <a:rPr lang="en-US" altLang="ja-JP"/>
              <a:t>Fourth level</a:t>
            </a:r>
          </a:p>
          <a:p>
            <a:pPr lvl="4"/>
            <a:r>
              <a:rPr lang="en-US" altLang="ja-JP"/>
              <a:t>Fifth level</a:t>
            </a:r>
            <a:endParaRPr lang="ja-JP" alt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3291840" y="19659600"/>
            <a:ext cx="18470880" cy="9601200"/>
          </a:xfrm>
        </p:spPr>
        <p:txBody>
          <a:bodyPr/>
          <a:lstStyle/>
          <a:p>
            <a:pPr lvl="0"/>
            <a:r>
              <a:rPr lang="en-US" altLang="ja-JP"/>
              <a:t>Click to edit Master text styles</a:t>
            </a:r>
          </a:p>
          <a:p>
            <a:pPr lvl="1"/>
            <a:r>
              <a:rPr lang="en-US" altLang="ja-JP"/>
              <a:t>Second level</a:t>
            </a:r>
          </a:p>
          <a:p>
            <a:pPr lvl="2"/>
            <a:r>
              <a:rPr lang="en-US" altLang="ja-JP"/>
              <a:t>Third level</a:t>
            </a:r>
          </a:p>
          <a:p>
            <a:pPr lvl="3"/>
            <a:r>
              <a:rPr lang="en-US" altLang="ja-JP"/>
              <a:t>Fourth level</a:t>
            </a:r>
          </a:p>
          <a:p>
            <a:pPr lvl="4"/>
            <a:r>
              <a:rPr lang="en-US" altLang="ja-JP"/>
              <a:t>Fifth level</a:t>
            </a:r>
            <a:endParaRPr lang="ja-JP" alt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2128480" y="19659600"/>
            <a:ext cx="18470880" cy="9601200"/>
          </a:xfrm>
        </p:spPr>
        <p:txBody>
          <a:bodyPr/>
          <a:lstStyle/>
          <a:p>
            <a:pPr lvl="0"/>
            <a:r>
              <a:rPr lang="en-US" altLang="ja-JP"/>
              <a:t>Click to edit Master text styles</a:t>
            </a:r>
          </a:p>
          <a:p>
            <a:pPr lvl="1"/>
            <a:r>
              <a:rPr lang="en-US" altLang="ja-JP"/>
              <a:t>Second level</a:t>
            </a:r>
          </a:p>
          <a:p>
            <a:pPr lvl="2"/>
            <a:r>
              <a:rPr lang="en-US" altLang="ja-JP"/>
              <a:t>Third level</a:t>
            </a:r>
          </a:p>
          <a:p>
            <a:pPr lvl="3"/>
            <a:r>
              <a:rPr lang="en-US" altLang="ja-JP"/>
              <a:t>Fourth level</a:t>
            </a:r>
          </a:p>
          <a:p>
            <a:pPr lvl="4"/>
            <a:r>
              <a:rPr lang="en-US" altLang="ja-JP"/>
              <a:t>Fifth level</a:t>
            </a:r>
            <a:endParaRPr lang="ja-JP" altLang="en-US"/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9C39FC3F-ED6F-4F0A-AA5B-2177A37C96C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5E5889D1-0F62-4421-9AB8-94611551049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69F77890-7BDA-4130-BCC3-D8067488435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68EA41-D639-4AF2-B999-81F17453F918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824717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/>
              <a:t>Click to edit Master title style</a:t>
            </a:r>
            <a:endParaRPr lang="ja-JP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ja-JP"/>
              <a:t>Click to edit Master text styles</a:t>
            </a:r>
          </a:p>
          <a:p>
            <a:pPr lvl="1"/>
            <a:r>
              <a:rPr lang="en-US" altLang="ja-JP"/>
              <a:t>Second level</a:t>
            </a:r>
          </a:p>
          <a:p>
            <a:pPr lvl="2"/>
            <a:r>
              <a:rPr lang="en-US" altLang="ja-JP"/>
              <a:t>Third level</a:t>
            </a:r>
          </a:p>
          <a:p>
            <a:pPr lvl="3"/>
            <a:r>
              <a:rPr lang="en-US" altLang="ja-JP"/>
              <a:t>Fourth level</a:t>
            </a:r>
          </a:p>
          <a:p>
            <a:pPr lvl="4"/>
            <a:r>
              <a:rPr lang="en-US" altLang="ja-JP"/>
              <a:t>Fifth level</a:t>
            </a:r>
            <a:endParaRPr lang="ja-JP" altLang="en-US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69DAA305-C1A4-4685-B604-0DBFE4D3F16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1A8B07EA-AC8E-4696-9614-A0151C1781D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B1CAE613-A2EA-41A5-BEED-0C7E9B89E10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B1B231-57AA-46AE-8874-426B3E5A1785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5920995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67102" y="21151222"/>
            <a:ext cx="37307520" cy="6537960"/>
          </a:xfrm>
        </p:spPr>
        <p:txBody>
          <a:bodyPr anchor="t"/>
          <a:lstStyle>
            <a:lvl1pPr algn="l">
              <a:defRPr sz="10957" b="1" cap="all"/>
            </a:lvl1pPr>
          </a:lstStyle>
          <a:p>
            <a:r>
              <a:rPr lang="en-US" altLang="ja-JP"/>
              <a:t>Click to edit Master title style</a:t>
            </a:r>
            <a:endParaRPr lang="ja-JP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67102" y="13950317"/>
            <a:ext cx="37307520" cy="7200902"/>
          </a:xfrm>
        </p:spPr>
        <p:txBody>
          <a:bodyPr anchor="b"/>
          <a:lstStyle>
            <a:lvl1pPr marL="0" indent="0">
              <a:buNone/>
              <a:defRPr sz="5739"/>
            </a:lvl1pPr>
            <a:lvl2pPr marL="1271706" indent="0">
              <a:buNone/>
              <a:defRPr sz="4800"/>
            </a:lvl2pPr>
            <a:lvl3pPr marL="2543416" indent="0">
              <a:buNone/>
              <a:defRPr sz="4278"/>
            </a:lvl3pPr>
            <a:lvl4pPr marL="3815123" indent="0">
              <a:buNone/>
              <a:defRPr sz="3757"/>
            </a:lvl4pPr>
            <a:lvl5pPr marL="5086827" indent="0">
              <a:buNone/>
              <a:defRPr sz="3757"/>
            </a:lvl5pPr>
            <a:lvl6pPr marL="6358539" indent="0">
              <a:buNone/>
              <a:defRPr sz="3757"/>
            </a:lvl6pPr>
            <a:lvl7pPr marL="7630243" indent="0">
              <a:buNone/>
              <a:defRPr sz="3757"/>
            </a:lvl7pPr>
            <a:lvl8pPr marL="8901949" indent="0">
              <a:buNone/>
              <a:defRPr sz="3757"/>
            </a:lvl8pPr>
            <a:lvl9pPr marL="10173661" indent="0">
              <a:buNone/>
              <a:defRPr sz="3757"/>
            </a:lvl9pPr>
          </a:lstStyle>
          <a:p>
            <a:pPr lvl="0"/>
            <a:r>
              <a:rPr lang="en-US" altLang="ja-JP"/>
              <a:t>Click to 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DF3E8681-81CE-498F-A636-B643C9A19AC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299970D7-8619-4054-8DC8-3A0F9ED543E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96AD3103-9339-4169-BD0D-3A2D851C47E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5AD5B5-D393-4935-8919-E63B24877E76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3230366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/>
              <a:t>Click to edit Master title style</a:t>
            </a:r>
            <a:endParaRPr lang="ja-JP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91840" y="9509760"/>
            <a:ext cx="18470880" cy="19751040"/>
          </a:xfrm>
        </p:spPr>
        <p:txBody>
          <a:bodyPr/>
          <a:lstStyle>
            <a:lvl1pPr>
              <a:defRPr sz="7618"/>
            </a:lvl1pPr>
            <a:lvl2pPr>
              <a:defRPr sz="6678"/>
            </a:lvl2pPr>
            <a:lvl3pPr>
              <a:defRPr sz="5739"/>
            </a:lvl3pPr>
            <a:lvl4pPr>
              <a:defRPr sz="4800"/>
            </a:lvl4pPr>
            <a:lvl5pPr>
              <a:defRPr sz="4800"/>
            </a:lvl5pPr>
            <a:lvl6pPr>
              <a:defRPr sz="4800"/>
            </a:lvl6pPr>
            <a:lvl7pPr>
              <a:defRPr sz="4800"/>
            </a:lvl7pPr>
            <a:lvl8pPr>
              <a:defRPr sz="4800"/>
            </a:lvl8pPr>
            <a:lvl9pPr>
              <a:defRPr sz="4800"/>
            </a:lvl9pPr>
          </a:lstStyle>
          <a:p>
            <a:pPr lvl="0"/>
            <a:r>
              <a:rPr lang="en-US" altLang="ja-JP"/>
              <a:t>Click to edit Master text styles</a:t>
            </a:r>
          </a:p>
          <a:p>
            <a:pPr lvl="1"/>
            <a:r>
              <a:rPr lang="en-US" altLang="ja-JP"/>
              <a:t>Second level</a:t>
            </a:r>
          </a:p>
          <a:p>
            <a:pPr lvl="2"/>
            <a:r>
              <a:rPr lang="en-US" altLang="ja-JP"/>
              <a:t>Third level</a:t>
            </a:r>
          </a:p>
          <a:p>
            <a:pPr lvl="3"/>
            <a:r>
              <a:rPr lang="en-US" altLang="ja-JP"/>
              <a:t>Fourth level</a:t>
            </a:r>
          </a:p>
          <a:p>
            <a:pPr lvl="4"/>
            <a:r>
              <a:rPr lang="en-US" altLang="ja-JP"/>
              <a:t>Fifth level</a:t>
            </a:r>
            <a:endParaRPr lang="ja-JP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128480" y="9509760"/>
            <a:ext cx="18470880" cy="19751040"/>
          </a:xfrm>
        </p:spPr>
        <p:txBody>
          <a:bodyPr/>
          <a:lstStyle>
            <a:lvl1pPr>
              <a:defRPr sz="7618"/>
            </a:lvl1pPr>
            <a:lvl2pPr>
              <a:defRPr sz="6678"/>
            </a:lvl2pPr>
            <a:lvl3pPr>
              <a:defRPr sz="5739"/>
            </a:lvl3pPr>
            <a:lvl4pPr>
              <a:defRPr sz="4800"/>
            </a:lvl4pPr>
            <a:lvl5pPr>
              <a:defRPr sz="4800"/>
            </a:lvl5pPr>
            <a:lvl6pPr>
              <a:defRPr sz="4800"/>
            </a:lvl6pPr>
            <a:lvl7pPr>
              <a:defRPr sz="4800"/>
            </a:lvl7pPr>
            <a:lvl8pPr>
              <a:defRPr sz="4800"/>
            </a:lvl8pPr>
            <a:lvl9pPr>
              <a:defRPr sz="4800"/>
            </a:lvl9pPr>
          </a:lstStyle>
          <a:p>
            <a:pPr lvl="0"/>
            <a:r>
              <a:rPr lang="en-US" altLang="ja-JP"/>
              <a:t>Click to edit Master text styles</a:t>
            </a:r>
          </a:p>
          <a:p>
            <a:pPr lvl="1"/>
            <a:r>
              <a:rPr lang="en-US" altLang="ja-JP"/>
              <a:t>Second level</a:t>
            </a:r>
          </a:p>
          <a:p>
            <a:pPr lvl="2"/>
            <a:r>
              <a:rPr lang="en-US" altLang="ja-JP"/>
              <a:t>Third level</a:t>
            </a:r>
          </a:p>
          <a:p>
            <a:pPr lvl="3"/>
            <a:r>
              <a:rPr lang="en-US" altLang="ja-JP"/>
              <a:t>Fourth level</a:t>
            </a:r>
          </a:p>
          <a:p>
            <a:pPr lvl="4"/>
            <a:r>
              <a:rPr lang="en-US" altLang="ja-JP"/>
              <a:t>Fifth level</a:t>
            </a:r>
            <a:endParaRPr lang="ja-JP" alt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A6A2002-7399-4B3F-9D89-926D738A9C5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33D7C48-A2D5-4D53-ACE9-861B7266085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7A253F1-56C4-4DC7-A65C-36944376A7C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B1D15D-9E98-4BB5-AE0E-96B2C06E68F4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5433622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4560" y="1320168"/>
            <a:ext cx="39502080" cy="54864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ja-JP"/>
              <a:t>Click to edit Master title style</a:t>
            </a:r>
            <a:endParaRPr lang="ja-JP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94560" y="7366645"/>
            <a:ext cx="19392902" cy="3074669"/>
          </a:xfrm>
        </p:spPr>
        <p:txBody>
          <a:bodyPr anchor="b"/>
          <a:lstStyle>
            <a:lvl1pPr marL="0" indent="0">
              <a:buNone/>
              <a:defRPr sz="6678" b="1"/>
            </a:lvl1pPr>
            <a:lvl2pPr marL="1271706" indent="0">
              <a:buNone/>
              <a:defRPr sz="5739" b="1"/>
            </a:lvl2pPr>
            <a:lvl3pPr marL="2543416" indent="0">
              <a:buNone/>
              <a:defRPr sz="4800" b="1"/>
            </a:lvl3pPr>
            <a:lvl4pPr marL="3815123" indent="0">
              <a:buNone/>
              <a:defRPr sz="4278" b="1"/>
            </a:lvl4pPr>
            <a:lvl5pPr marL="5086827" indent="0">
              <a:buNone/>
              <a:defRPr sz="4278" b="1"/>
            </a:lvl5pPr>
            <a:lvl6pPr marL="6358539" indent="0">
              <a:buNone/>
              <a:defRPr sz="4278" b="1"/>
            </a:lvl6pPr>
            <a:lvl7pPr marL="7630243" indent="0">
              <a:buNone/>
              <a:defRPr sz="4278" b="1"/>
            </a:lvl7pPr>
            <a:lvl8pPr marL="8901949" indent="0">
              <a:buNone/>
              <a:defRPr sz="4278" b="1"/>
            </a:lvl8pPr>
            <a:lvl9pPr marL="10173661" indent="0">
              <a:buNone/>
              <a:defRPr sz="4278" b="1"/>
            </a:lvl9pPr>
          </a:lstStyle>
          <a:p>
            <a:pPr lvl="0"/>
            <a:r>
              <a:rPr lang="en-US" altLang="ja-JP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194560" y="10441314"/>
            <a:ext cx="19392902" cy="18962371"/>
          </a:xfrm>
        </p:spPr>
        <p:txBody>
          <a:bodyPr/>
          <a:lstStyle>
            <a:lvl1pPr>
              <a:defRPr sz="6678"/>
            </a:lvl1pPr>
            <a:lvl2pPr>
              <a:defRPr sz="5739"/>
            </a:lvl2pPr>
            <a:lvl3pPr>
              <a:defRPr sz="4800"/>
            </a:lvl3pPr>
            <a:lvl4pPr>
              <a:defRPr sz="4278"/>
            </a:lvl4pPr>
            <a:lvl5pPr>
              <a:defRPr sz="4278"/>
            </a:lvl5pPr>
            <a:lvl6pPr>
              <a:defRPr sz="4278"/>
            </a:lvl6pPr>
            <a:lvl7pPr>
              <a:defRPr sz="4278"/>
            </a:lvl7pPr>
            <a:lvl8pPr>
              <a:defRPr sz="4278"/>
            </a:lvl8pPr>
            <a:lvl9pPr>
              <a:defRPr sz="4278"/>
            </a:lvl9pPr>
          </a:lstStyle>
          <a:p>
            <a:pPr lvl="0"/>
            <a:r>
              <a:rPr lang="en-US" altLang="ja-JP"/>
              <a:t>Click to edit Master text styles</a:t>
            </a:r>
          </a:p>
          <a:p>
            <a:pPr lvl="1"/>
            <a:r>
              <a:rPr lang="en-US" altLang="ja-JP"/>
              <a:t>Second level</a:t>
            </a:r>
          </a:p>
          <a:p>
            <a:pPr lvl="2"/>
            <a:r>
              <a:rPr lang="en-US" altLang="ja-JP"/>
              <a:t>Third level</a:t>
            </a:r>
          </a:p>
          <a:p>
            <a:pPr lvl="3"/>
            <a:r>
              <a:rPr lang="en-US" altLang="ja-JP"/>
              <a:t>Fourth level</a:t>
            </a:r>
          </a:p>
          <a:p>
            <a:pPr lvl="4"/>
            <a:r>
              <a:rPr lang="en-US" altLang="ja-JP"/>
              <a:t>Fifth level</a:t>
            </a:r>
            <a:endParaRPr lang="ja-JP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2296125" y="7366645"/>
            <a:ext cx="19400520" cy="3074669"/>
          </a:xfrm>
        </p:spPr>
        <p:txBody>
          <a:bodyPr anchor="b"/>
          <a:lstStyle>
            <a:lvl1pPr marL="0" indent="0">
              <a:buNone/>
              <a:defRPr sz="6678" b="1"/>
            </a:lvl1pPr>
            <a:lvl2pPr marL="1271706" indent="0">
              <a:buNone/>
              <a:defRPr sz="5739" b="1"/>
            </a:lvl2pPr>
            <a:lvl3pPr marL="2543416" indent="0">
              <a:buNone/>
              <a:defRPr sz="4800" b="1"/>
            </a:lvl3pPr>
            <a:lvl4pPr marL="3815123" indent="0">
              <a:buNone/>
              <a:defRPr sz="4278" b="1"/>
            </a:lvl4pPr>
            <a:lvl5pPr marL="5086827" indent="0">
              <a:buNone/>
              <a:defRPr sz="4278" b="1"/>
            </a:lvl5pPr>
            <a:lvl6pPr marL="6358539" indent="0">
              <a:buNone/>
              <a:defRPr sz="4278" b="1"/>
            </a:lvl6pPr>
            <a:lvl7pPr marL="7630243" indent="0">
              <a:buNone/>
              <a:defRPr sz="4278" b="1"/>
            </a:lvl7pPr>
            <a:lvl8pPr marL="8901949" indent="0">
              <a:buNone/>
              <a:defRPr sz="4278" b="1"/>
            </a:lvl8pPr>
            <a:lvl9pPr marL="10173661" indent="0">
              <a:buNone/>
              <a:defRPr sz="4278" b="1"/>
            </a:lvl9pPr>
          </a:lstStyle>
          <a:p>
            <a:pPr lvl="0"/>
            <a:r>
              <a:rPr lang="en-US" altLang="ja-JP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2296125" y="10441314"/>
            <a:ext cx="19400520" cy="18962371"/>
          </a:xfrm>
        </p:spPr>
        <p:txBody>
          <a:bodyPr/>
          <a:lstStyle>
            <a:lvl1pPr>
              <a:defRPr sz="6678"/>
            </a:lvl1pPr>
            <a:lvl2pPr>
              <a:defRPr sz="5739"/>
            </a:lvl2pPr>
            <a:lvl3pPr>
              <a:defRPr sz="4800"/>
            </a:lvl3pPr>
            <a:lvl4pPr>
              <a:defRPr sz="4278"/>
            </a:lvl4pPr>
            <a:lvl5pPr>
              <a:defRPr sz="4278"/>
            </a:lvl5pPr>
            <a:lvl6pPr>
              <a:defRPr sz="4278"/>
            </a:lvl6pPr>
            <a:lvl7pPr>
              <a:defRPr sz="4278"/>
            </a:lvl7pPr>
            <a:lvl8pPr>
              <a:defRPr sz="4278"/>
            </a:lvl8pPr>
            <a:lvl9pPr>
              <a:defRPr sz="4278"/>
            </a:lvl9pPr>
          </a:lstStyle>
          <a:p>
            <a:pPr lvl="0"/>
            <a:r>
              <a:rPr lang="en-US" altLang="ja-JP"/>
              <a:t>Click to edit Master text styles</a:t>
            </a:r>
          </a:p>
          <a:p>
            <a:pPr lvl="1"/>
            <a:r>
              <a:rPr lang="en-US" altLang="ja-JP"/>
              <a:t>Second level</a:t>
            </a:r>
          </a:p>
          <a:p>
            <a:pPr lvl="2"/>
            <a:r>
              <a:rPr lang="en-US" altLang="ja-JP"/>
              <a:t>Third level</a:t>
            </a:r>
          </a:p>
          <a:p>
            <a:pPr lvl="3"/>
            <a:r>
              <a:rPr lang="en-US" altLang="ja-JP"/>
              <a:t>Fourth level</a:t>
            </a:r>
          </a:p>
          <a:p>
            <a:pPr lvl="4"/>
            <a:r>
              <a:rPr lang="en-US" altLang="ja-JP"/>
              <a:t>Fifth level</a:t>
            </a:r>
            <a:endParaRPr lang="ja-JP" altLang="en-US"/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7403A487-407D-4F37-9D36-F9250D497C0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F5A75904-338E-453D-8506-3E833CC3F75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FFC40B23-00AE-4D73-9ADA-3D8A7969411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B81C66-CFF3-49EE-BDB2-C422B1C51658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8895657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/>
              <a:t>Click to edit Master title style</a:t>
            </a:r>
            <a:endParaRPr lang="ja-JP" altLang="en-US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76A2E95A-6B40-47DC-9BD2-CB67E58C90B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A1D8A69E-F05E-4408-845C-E5284FAB696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BA2E23F9-1188-483B-8D6A-54EAC7AEDE1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3C8991-CC38-4693-ADA0-04E14D9398F8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7125957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98A98F13-7FD8-4B98-A932-E5CB1434A03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EACFF7BE-1FD9-44AB-BD41-892F6E4AD0A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D1AC7895-7FA5-42B8-A265-61EF63C1B59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16C58A-42AD-4989-9AEA-E116029469CC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42730580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4563" y="1308739"/>
            <a:ext cx="14439902" cy="5577840"/>
          </a:xfrm>
        </p:spPr>
        <p:txBody>
          <a:bodyPr anchor="b"/>
          <a:lstStyle>
            <a:lvl1pPr algn="l">
              <a:defRPr sz="5739" b="1"/>
            </a:lvl1pPr>
          </a:lstStyle>
          <a:p>
            <a:r>
              <a:rPr lang="en-US" altLang="ja-JP"/>
              <a:t>Click to edit Master title style</a:t>
            </a:r>
            <a:endParaRPr lang="ja-JP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160240" y="1308737"/>
            <a:ext cx="24536400" cy="28094942"/>
          </a:xfrm>
        </p:spPr>
        <p:txBody>
          <a:bodyPr/>
          <a:lstStyle>
            <a:lvl1pPr>
              <a:defRPr sz="9078"/>
            </a:lvl1pPr>
            <a:lvl2pPr>
              <a:defRPr sz="7618"/>
            </a:lvl2pPr>
            <a:lvl3pPr>
              <a:defRPr sz="6678"/>
            </a:lvl3pPr>
            <a:lvl4pPr>
              <a:defRPr sz="5739"/>
            </a:lvl4pPr>
            <a:lvl5pPr>
              <a:defRPr sz="5739"/>
            </a:lvl5pPr>
            <a:lvl6pPr>
              <a:defRPr sz="5739"/>
            </a:lvl6pPr>
            <a:lvl7pPr>
              <a:defRPr sz="5739"/>
            </a:lvl7pPr>
            <a:lvl8pPr>
              <a:defRPr sz="5739"/>
            </a:lvl8pPr>
            <a:lvl9pPr>
              <a:defRPr sz="5739"/>
            </a:lvl9pPr>
          </a:lstStyle>
          <a:p>
            <a:pPr lvl="0"/>
            <a:r>
              <a:rPr lang="en-US" altLang="ja-JP"/>
              <a:t>Click to edit Master text styles</a:t>
            </a:r>
          </a:p>
          <a:p>
            <a:pPr lvl="1"/>
            <a:r>
              <a:rPr lang="en-US" altLang="ja-JP"/>
              <a:t>Second level</a:t>
            </a:r>
          </a:p>
          <a:p>
            <a:pPr lvl="2"/>
            <a:r>
              <a:rPr lang="en-US" altLang="ja-JP"/>
              <a:t>Third level</a:t>
            </a:r>
          </a:p>
          <a:p>
            <a:pPr lvl="3"/>
            <a:r>
              <a:rPr lang="en-US" altLang="ja-JP"/>
              <a:t>Fourth level</a:t>
            </a:r>
          </a:p>
          <a:p>
            <a:pPr lvl="4"/>
            <a:r>
              <a:rPr lang="en-US" altLang="ja-JP"/>
              <a:t>Fifth level</a:t>
            </a:r>
            <a:endParaRPr lang="ja-JP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194563" y="6886577"/>
            <a:ext cx="14439902" cy="22517102"/>
          </a:xfrm>
        </p:spPr>
        <p:txBody>
          <a:bodyPr/>
          <a:lstStyle>
            <a:lvl1pPr marL="0" indent="0">
              <a:buNone/>
              <a:defRPr sz="3757"/>
            </a:lvl1pPr>
            <a:lvl2pPr marL="1271706" indent="0">
              <a:buNone/>
              <a:defRPr sz="3339"/>
            </a:lvl2pPr>
            <a:lvl3pPr marL="2543416" indent="0">
              <a:buNone/>
              <a:defRPr sz="2922"/>
            </a:lvl3pPr>
            <a:lvl4pPr marL="3815123" indent="0">
              <a:buNone/>
              <a:defRPr sz="2400"/>
            </a:lvl4pPr>
            <a:lvl5pPr marL="5086827" indent="0">
              <a:buNone/>
              <a:defRPr sz="2400"/>
            </a:lvl5pPr>
            <a:lvl6pPr marL="6358539" indent="0">
              <a:buNone/>
              <a:defRPr sz="2400"/>
            </a:lvl6pPr>
            <a:lvl7pPr marL="7630243" indent="0">
              <a:buNone/>
              <a:defRPr sz="2400"/>
            </a:lvl7pPr>
            <a:lvl8pPr marL="8901949" indent="0">
              <a:buNone/>
              <a:defRPr sz="2400"/>
            </a:lvl8pPr>
            <a:lvl9pPr marL="10173661" indent="0">
              <a:buNone/>
              <a:defRPr sz="2400"/>
            </a:lvl9pPr>
          </a:lstStyle>
          <a:p>
            <a:pPr lvl="0"/>
            <a:r>
              <a:rPr lang="en-US" altLang="ja-JP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DACC329-45D6-4EDD-97A7-8813CED9E27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10D172C-B90C-49B1-93B7-DDBCCBFAC07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3F1CD50-5DBD-4D03-8B78-E01D64A6707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5F42CF-608D-4867-BD88-542BE98B774C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1324701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02982" y="23042880"/>
            <a:ext cx="26334720" cy="2720342"/>
          </a:xfrm>
        </p:spPr>
        <p:txBody>
          <a:bodyPr anchor="b"/>
          <a:lstStyle>
            <a:lvl1pPr algn="l">
              <a:defRPr sz="5739" b="1"/>
            </a:lvl1pPr>
          </a:lstStyle>
          <a:p>
            <a:r>
              <a:rPr lang="en-US" altLang="ja-JP"/>
              <a:t>Click to edit Master title style</a:t>
            </a:r>
            <a:endParaRPr lang="ja-JP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602982" y="2943226"/>
            <a:ext cx="26334720" cy="19751040"/>
          </a:xfrm>
        </p:spPr>
        <p:txBody>
          <a:bodyPr/>
          <a:lstStyle>
            <a:lvl1pPr marL="0" indent="0">
              <a:buNone/>
              <a:defRPr sz="9078"/>
            </a:lvl1pPr>
            <a:lvl2pPr marL="1271706" indent="0">
              <a:buNone/>
              <a:defRPr sz="7618"/>
            </a:lvl2pPr>
            <a:lvl3pPr marL="2543416" indent="0">
              <a:buNone/>
              <a:defRPr sz="6678"/>
            </a:lvl3pPr>
            <a:lvl4pPr marL="3815123" indent="0">
              <a:buNone/>
              <a:defRPr sz="5739"/>
            </a:lvl4pPr>
            <a:lvl5pPr marL="5086827" indent="0">
              <a:buNone/>
              <a:defRPr sz="5739"/>
            </a:lvl5pPr>
            <a:lvl6pPr marL="6358539" indent="0">
              <a:buNone/>
              <a:defRPr sz="5739"/>
            </a:lvl6pPr>
            <a:lvl7pPr marL="7630243" indent="0">
              <a:buNone/>
              <a:defRPr sz="5739"/>
            </a:lvl7pPr>
            <a:lvl8pPr marL="8901949" indent="0">
              <a:buNone/>
              <a:defRPr sz="5739"/>
            </a:lvl8pPr>
            <a:lvl9pPr marL="10173661" indent="0">
              <a:buNone/>
              <a:defRPr sz="5739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02982" y="25763220"/>
            <a:ext cx="26334720" cy="3863342"/>
          </a:xfrm>
        </p:spPr>
        <p:txBody>
          <a:bodyPr/>
          <a:lstStyle>
            <a:lvl1pPr marL="0" indent="0">
              <a:buNone/>
              <a:defRPr sz="3757"/>
            </a:lvl1pPr>
            <a:lvl2pPr marL="1271706" indent="0">
              <a:buNone/>
              <a:defRPr sz="3339"/>
            </a:lvl2pPr>
            <a:lvl3pPr marL="2543416" indent="0">
              <a:buNone/>
              <a:defRPr sz="2922"/>
            </a:lvl3pPr>
            <a:lvl4pPr marL="3815123" indent="0">
              <a:buNone/>
              <a:defRPr sz="2400"/>
            </a:lvl4pPr>
            <a:lvl5pPr marL="5086827" indent="0">
              <a:buNone/>
              <a:defRPr sz="2400"/>
            </a:lvl5pPr>
            <a:lvl6pPr marL="6358539" indent="0">
              <a:buNone/>
              <a:defRPr sz="2400"/>
            </a:lvl6pPr>
            <a:lvl7pPr marL="7630243" indent="0">
              <a:buNone/>
              <a:defRPr sz="2400"/>
            </a:lvl7pPr>
            <a:lvl8pPr marL="8901949" indent="0">
              <a:buNone/>
              <a:defRPr sz="2400"/>
            </a:lvl8pPr>
            <a:lvl9pPr marL="10173661" indent="0">
              <a:buNone/>
              <a:defRPr sz="2400"/>
            </a:lvl9pPr>
          </a:lstStyle>
          <a:p>
            <a:pPr lvl="0"/>
            <a:r>
              <a:rPr lang="en-US" altLang="ja-JP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886CA7E-00B7-496B-B647-8EEE7DCA30E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9363A2B-5DFC-4525-A027-FD14FD0E88A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56AC613-D6FD-4A06-A3F8-0C459258937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B28008-4459-4437-9B16-38644C19C624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1851307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FE3BFEF9-6232-4A18-97D8-A5DC3432FDB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3293165" y="2926417"/>
            <a:ext cx="37304870" cy="548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376041" tIns="188021" rIns="376041" bIns="188021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ja-JP"/>
              <a:t>Click to edit Master title style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DD526978-7473-4625-8087-45F68955AD4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3293165" y="9508752"/>
            <a:ext cx="37304870" cy="19752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376041" tIns="188021" rIns="376041" bIns="18802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ja-JP"/>
              <a:t>Click to edit Master text styles</a:t>
            </a:r>
          </a:p>
          <a:p>
            <a:pPr lvl="1"/>
            <a:r>
              <a:rPr lang="en-US" altLang="ja-JP"/>
              <a:t>Second level</a:t>
            </a:r>
          </a:p>
          <a:p>
            <a:pPr lvl="2"/>
            <a:r>
              <a:rPr lang="en-US" altLang="ja-JP"/>
              <a:t>Third level</a:t>
            </a:r>
          </a:p>
          <a:p>
            <a:pPr lvl="3"/>
            <a:r>
              <a:rPr lang="en-US" altLang="ja-JP"/>
              <a:t>Fourth level</a:t>
            </a:r>
          </a:p>
          <a:p>
            <a:pPr lvl="4"/>
            <a:r>
              <a:rPr lang="en-US" altLang="ja-JP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9375D0A4-B19C-4061-AAF5-CC3DE79AE208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293165" y="29991985"/>
            <a:ext cx="9144000" cy="2195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376041" tIns="188021" rIns="376041" bIns="188021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 sz="6157">
                <a:latin typeface="Times New Roman" pitchFamily="18" charset="0"/>
                <a:ea typeface="ＭＳ Ｐゴシック" charset="-128"/>
                <a:cs typeface="+mn-cs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34839F73-897B-49EA-86A8-C6FD6088B8CE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4994835" y="29991985"/>
            <a:ext cx="13901530" cy="2195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376041" tIns="188021" rIns="376041" bIns="188021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6157">
                <a:latin typeface="Times New Roman" pitchFamily="18" charset="0"/>
                <a:ea typeface="ＭＳ Ｐゴシック" charset="-128"/>
                <a:cs typeface="+mn-cs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58C7DFD9-7709-402B-B9B4-CA11572109C3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31454035" y="29991985"/>
            <a:ext cx="9144000" cy="2195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376041" tIns="188021" rIns="376041" bIns="188021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6157" smtClean="0"/>
            </a:lvl1pPr>
          </a:lstStyle>
          <a:p>
            <a:pPr>
              <a:defRPr/>
            </a:pPr>
            <a:fld id="{91AD4B60-7861-4D70-B2B5-007758A9F3A5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3921069" rtl="0" eaLnBrk="0" fontAlgn="base" hangingPunct="0">
        <a:spcBef>
          <a:spcPct val="0"/>
        </a:spcBef>
        <a:spcAft>
          <a:spcPct val="0"/>
        </a:spcAft>
        <a:defRPr sz="19096">
          <a:solidFill>
            <a:schemeClr val="tx2"/>
          </a:solidFill>
          <a:latin typeface="+mj-lt"/>
          <a:ea typeface="MS PGothic" charset="0"/>
          <a:cs typeface="MS PGothic" charset="0"/>
        </a:defRPr>
      </a:lvl1pPr>
      <a:lvl2pPr algn="ctr" defTabSz="3921069" rtl="0" eaLnBrk="0" fontAlgn="base" hangingPunct="0">
        <a:spcBef>
          <a:spcPct val="0"/>
        </a:spcBef>
        <a:spcAft>
          <a:spcPct val="0"/>
        </a:spcAft>
        <a:defRPr sz="19096">
          <a:solidFill>
            <a:schemeClr val="tx2"/>
          </a:solidFill>
          <a:latin typeface="Times New Roman" charset="0"/>
          <a:ea typeface="MS PGothic" charset="0"/>
          <a:cs typeface="MS PGothic" charset="0"/>
        </a:defRPr>
      </a:lvl2pPr>
      <a:lvl3pPr algn="ctr" defTabSz="3921069" rtl="0" eaLnBrk="0" fontAlgn="base" hangingPunct="0">
        <a:spcBef>
          <a:spcPct val="0"/>
        </a:spcBef>
        <a:spcAft>
          <a:spcPct val="0"/>
        </a:spcAft>
        <a:defRPr sz="19096">
          <a:solidFill>
            <a:schemeClr val="tx2"/>
          </a:solidFill>
          <a:latin typeface="Times New Roman" charset="0"/>
          <a:ea typeface="MS PGothic" charset="0"/>
          <a:cs typeface="MS PGothic" charset="0"/>
        </a:defRPr>
      </a:lvl3pPr>
      <a:lvl4pPr algn="ctr" defTabSz="3921069" rtl="0" eaLnBrk="0" fontAlgn="base" hangingPunct="0">
        <a:spcBef>
          <a:spcPct val="0"/>
        </a:spcBef>
        <a:spcAft>
          <a:spcPct val="0"/>
        </a:spcAft>
        <a:defRPr sz="19096">
          <a:solidFill>
            <a:schemeClr val="tx2"/>
          </a:solidFill>
          <a:latin typeface="Times New Roman" charset="0"/>
          <a:ea typeface="MS PGothic" charset="0"/>
          <a:cs typeface="MS PGothic" charset="0"/>
        </a:defRPr>
      </a:lvl4pPr>
      <a:lvl5pPr algn="ctr" defTabSz="3921069" rtl="0" eaLnBrk="0" fontAlgn="base" hangingPunct="0">
        <a:spcBef>
          <a:spcPct val="0"/>
        </a:spcBef>
        <a:spcAft>
          <a:spcPct val="0"/>
        </a:spcAft>
        <a:defRPr sz="19096">
          <a:solidFill>
            <a:schemeClr val="tx2"/>
          </a:solidFill>
          <a:latin typeface="Times New Roman" charset="0"/>
          <a:ea typeface="MS PGothic" charset="0"/>
          <a:cs typeface="MS PGothic" charset="0"/>
        </a:defRPr>
      </a:lvl5pPr>
      <a:lvl6pPr marL="1271706" algn="ctr" defTabSz="3925516" rtl="0" fontAlgn="base">
        <a:spcBef>
          <a:spcPct val="0"/>
        </a:spcBef>
        <a:spcAft>
          <a:spcPct val="0"/>
        </a:spcAft>
        <a:defRPr sz="19096">
          <a:solidFill>
            <a:schemeClr val="tx2"/>
          </a:solidFill>
          <a:latin typeface="Times New Roman" charset="0"/>
        </a:defRPr>
      </a:lvl6pPr>
      <a:lvl7pPr marL="2543416" algn="ctr" defTabSz="3925516" rtl="0" fontAlgn="base">
        <a:spcBef>
          <a:spcPct val="0"/>
        </a:spcBef>
        <a:spcAft>
          <a:spcPct val="0"/>
        </a:spcAft>
        <a:defRPr sz="19096">
          <a:solidFill>
            <a:schemeClr val="tx2"/>
          </a:solidFill>
          <a:latin typeface="Times New Roman" charset="0"/>
        </a:defRPr>
      </a:lvl7pPr>
      <a:lvl8pPr marL="3815123" algn="ctr" defTabSz="3925516" rtl="0" fontAlgn="base">
        <a:spcBef>
          <a:spcPct val="0"/>
        </a:spcBef>
        <a:spcAft>
          <a:spcPct val="0"/>
        </a:spcAft>
        <a:defRPr sz="19096">
          <a:solidFill>
            <a:schemeClr val="tx2"/>
          </a:solidFill>
          <a:latin typeface="Times New Roman" charset="0"/>
        </a:defRPr>
      </a:lvl8pPr>
      <a:lvl9pPr marL="5086827" algn="ctr" defTabSz="3925516" rtl="0" fontAlgn="base">
        <a:spcBef>
          <a:spcPct val="0"/>
        </a:spcBef>
        <a:spcAft>
          <a:spcPct val="0"/>
        </a:spcAft>
        <a:defRPr sz="19096">
          <a:solidFill>
            <a:schemeClr val="tx2"/>
          </a:solidFill>
          <a:latin typeface="Times New Roman" charset="0"/>
        </a:defRPr>
      </a:lvl9pPr>
    </p:titleStyle>
    <p:bodyStyle>
      <a:lvl1pPr marL="1467709" indent="-1467709" algn="l" defTabSz="3921069" rtl="0" eaLnBrk="0" fontAlgn="base" hangingPunct="0">
        <a:spcBef>
          <a:spcPct val="20000"/>
        </a:spcBef>
        <a:spcAft>
          <a:spcPct val="0"/>
        </a:spcAft>
        <a:buChar char="•"/>
        <a:defRPr sz="13774">
          <a:solidFill>
            <a:schemeClr val="tx1"/>
          </a:solidFill>
          <a:latin typeface="+mn-lt"/>
          <a:ea typeface="MS PGothic" charset="0"/>
          <a:cs typeface="MS PGothic" charset="0"/>
        </a:defRPr>
      </a:lvl1pPr>
      <a:lvl2pPr marL="3178932" indent="-1224196" algn="l" defTabSz="3921069" rtl="0" eaLnBrk="0" fontAlgn="base" hangingPunct="0">
        <a:spcBef>
          <a:spcPct val="20000"/>
        </a:spcBef>
        <a:spcAft>
          <a:spcPct val="0"/>
        </a:spcAft>
        <a:buChar char="–"/>
        <a:defRPr sz="11896">
          <a:solidFill>
            <a:schemeClr val="tx1"/>
          </a:solidFill>
          <a:latin typeface="+mn-lt"/>
          <a:ea typeface="MS PGothic" charset="0"/>
          <a:cs typeface="MS PGothic" charset="0"/>
        </a:defRPr>
      </a:lvl2pPr>
      <a:lvl3pPr marL="4896780" indent="-975712" algn="l" defTabSz="3921069" rtl="0" eaLnBrk="0" fontAlgn="base" hangingPunct="0">
        <a:spcBef>
          <a:spcPct val="20000"/>
        </a:spcBef>
        <a:spcAft>
          <a:spcPct val="0"/>
        </a:spcAft>
        <a:buChar char="•"/>
        <a:defRPr sz="10539">
          <a:solidFill>
            <a:schemeClr val="tx1"/>
          </a:solidFill>
          <a:latin typeface="+mn-lt"/>
          <a:ea typeface="MS PGothic" charset="0"/>
          <a:cs typeface="MS PGothic" charset="0"/>
        </a:defRPr>
      </a:lvl3pPr>
      <a:lvl4pPr marL="6856487" indent="-975712" algn="l" defTabSz="3921069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ea typeface="MS PGothic" charset="0"/>
          <a:cs typeface="MS PGothic" charset="0"/>
        </a:defRPr>
      </a:lvl4pPr>
      <a:lvl5pPr marL="8819505" indent="-975712" algn="l" defTabSz="3921069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ea typeface="MS PGothic" charset="0"/>
          <a:cs typeface="MS PGothic" charset="0"/>
        </a:defRPr>
      </a:lvl5pPr>
      <a:lvl6pPr marL="10098594" indent="-980272" algn="l" defTabSz="3925516" rtl="0" fontAlgn="base">
        <a:spcBef>
          <a:spcPct val="20000"/>
        </a:spcBef>
        <a:spcAft>
          <a:spcPct val="0"/>
        </a:spcAft>
        <a:buChar char="»"/>
        <a:defRPr sz="8557">
          <a:solidFill>
            <a:schemeClr val="tx1"/>
          </a:solidFill>
          <a:latin typeface="+mn-lt"/>
          <a:ea typeface="ＭＳ Ｐゴシック" charset="-128"/>
        </a:defRPr>
      </a:lvl6pPr>
      <a:lvl7pPr marL="11370301" indent="-980272" algn="l" defTabSz="3925516" rtl="0" fontAlgn="base">
        <a:spcBef>
          <a:spcPct val="20000"/>
        </a:spcBef>
        <a:spcAft>
          <a:spcPct val="0"/>
        </a:spcAft>
        <a:buChar char="»"/>
        <a:defRPr sz="8557">
          <a:solidFill>
            <a:schemeClr val="tx1"/>
          </a:solidFill>
          <a:latin typeface="+mn-lt"/>
          <a:ea typeface="ＭＳ Ｐゴシック" charset="-128"/>
        </a:defRPr>
      </a:lvl7pPr>
      <a:lvl8pPr marL="12642006" indent="-980272" algn="l" defTabSz="3925516" rtl="0" fontAlgn="base">
        <a:spcBef>
          <a:spcPct val="20000"/>
        </a:spcBef>
        <a:spcAft>
          <a:spcPct val="0"/>
        </a:spcAft>
        <a:buChar char="»"/>
        <a:defRPr sz="8557">
          <a:solidFill>
            <a:schemeClr val="tx1"/>
          </a:solidFill>
          <a:latin typeface="+mn-lt"/>
          <a:ea typeface="ＭＳ Ｐゴシック" charset="-128"/>
        </a:defRPr>
      </a:lvl8pPr>
      <a:lvl9pPr marL="13913717" indent="-980272" algn="l" defTabSz="3925516" rtl="0" fontAlgn="base">
        <a:spcBef>
          <a:spcPct val="20000"/>
        </a:spcBef>
        <a:spcAft>
          <a:spcPct val="0"/>
        </a:spcAft>
        <a:buChar char="»"/>
        <a:defRPr sz="8557">
          <a:solidFill>
            <a:schemeClr val="tx1"/>
          </a:solidFill>
          <a:latin typeface="+mn-lt"/>
          <a:ea typeface="ＭＳ Ｐゴシック" charset="-128"/>
        </a:defRPr>
      </a:lvl9pPr>
    </p:bodyStyle>
    <p:otherStyle>
      <a:defPPr>
        <a:defRPr lang="ja-JP"/>
      </a:defPPr>
      <a:lvl1pPr marL="0" algn="l" defTabSz="1271706" rtl="0" eaLnBrk="1" latinLnBrk="0" hangingPunct="1">
        <a:defRPr kumimoji="1" sz="4800" kern="1200">
          <a:solidFill>
            <a:schemeClr val="tx1"/>
          </a:solidFill>
          <a:latin typeface="+mn-lt"/>
          <a:ea typeface="+mn-ea"/>
          <a:cs typeface="+mn-cs"/>
        </a:defRPr>
      </a:lvl1pPr>
      <a:lvl2pPr marL="1271706" algn="l" defTabSz="1271706" rtl="0" eaLnBrk="1" latinLnBrk="0" hangingPunct="1">
        <a:defRPr kumimoji="1" sz="4800" kern="1200">
          <a:solidFill>
            <a:schemeClr val="tx1"/>
          </a:solidFill>
          <a:latin typeface="+mn-lt"/>
          <a:ea typeface="+mn-ea"/>
          <a:cs typeface="+mn-cs"/>
        </a:defRPr>
      </a:lvl2pPr>
      <a:lvl3pPr marL="2543416" algn="l" defTabSz="1271706" rtl="0" eaLnBrk="1" latinLnBrk="0" hangingPunct="1">
        <a:defRPr kumimoji="1" sz="4800" kern="1200">
          <a:solidFill>
            <a:schemeClr val="tx1"/>
          </a:solidFill>
          <a:latin typeface="+mn-lt"/>
          <a:ea typeface="+mn-ea"/>
          <a:cs typeface="+mn-cs"/>
        </a:defRPr>
      </a:lvl3pPr>
      <a:lvl4pPr marL="3815123" algn="l" defTabSz="1271706" rtl="0" eaLnBrk="1" latinLnBrk="0" hangingPunct="1">
        <a:defRPr kumimoji="1" sz="4800" kern="1200">
          <a:solidFill>
            <a:schemeClr val="tx1"/>
          </a:solidFill>
          <a:latin typeface="+mn-lt"/>
          <a:ea typeface="+mn-ea"/>
          <a:cs typeface="+mn-cs"/>
        </a:defRPr>
      </a:lvl4pPr>
      <a:lvl5pPr marL="5086827" algn="l" defTabSz="1271706" rtl="0" eaLnBrk="1" latinLnBrk="0" hangingPunct="1">
        <a:defRPr kumimoji="1" sz="4800" kern="1200">
          <a:solidFill>
            <a:schemeClr val="tx1"/>
          </a:solidFill>
          <a:latin typeface="+mn-lt"/>
          <a:ea typeface="+mn-ea"/>
          <a:cs typeface="+mn-cs"/>
        </a:defRPr>
      </a:lvl5pPr>
      <a:lvl6pPr marL="6358539" algn="l" defTabSz="1271706" rtl="0" eaLnBrk="1" latinLnBrk="0" hangingPunct="1">
        <a:defRPr kumimoji="1" sz="4800" kern="1200">
          <a:solidFill>
            <a:schemeClr val="tx1"/>
          </a:solidFill>
          <a:latin typeface="+mn-lt"/>
          <a:ea typeface="+mn-ea"/>
          <a:cs typeface="+mn-cs"/>
        </a:defRPr>
      </a:lvl6pPr>
      <a:lvl7pPr marL="7630243" algn="l" defTabSz="1271706" rtl="0" eaLnBrk="1" latinLnBrk="0" hangingPunct="1">
        <a:defRPr kumimoji="1" sz="4800" kern="1200">
          <a:solidFill>
            <a:schemeClr val="tx1"/>
          </a:solidFill>
          <a:latin typeface="+mn-lt"/>
          <a:ea typeface="+mn-ea"/>
          <a:cs typeface="+mn-cs"/>
        </a:defRPr>
      </a:lvl7pPr>
      <a:lvl8pPr marL="8901949" algn="l" defTabSz="1271706" rtl="0" eaLnBrk="1" latinLnBrk="0" hangingPunct="1">
        <a:defRPr kumimoji="1" sz="4800" kern="1200">
          <a:solidFill>
            <a:schemeClr val="tx1"/>
          </a:solidFill>
          <a:latin typeface="+mn-lt"/>
          <a:ea typeface="+mn-ea"/>
          <a:cs typeface="+mn-cs"/>
        </a:defRPr>
      </a:lvl8pPr>
      <a:lvl9pPr marL="10173661" algn="l" defTabSz="1271706" rtl="0" eaLnBrk="1" latinLnBrk="0" hangingPunct="1">
        <a:defRPr kumimoji="1" sz="4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png"/><Relationship Id="rId3" Type="http://schemas.openxmlformats.org/officeDocument/2006/relationships/image" Target="../media/image4.emf"/><Relationship Id="rId7" Type="http://schemas.openxmlformats.org/officeDocument/2006/relationships/image" Target="../media/image8.png"/><Relationship Id="rId12" Type="http://schemas.openxmlformats.org/officeDocument/2006/relationships/image" Target="../media/image1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0" Type="http://schemas.openxmlformats.org/officeDocument/2006/relationships/image" Target="../media/image11.jpg"/><Relationship Id="rId4" Type="http://schemas.openxmlformats.org/officeDocument/2006/relationships/image" Target="../media/image5.png"/><Relationship Id="rId9" Type="http://schemas.openxmlformats.org/officeDocument/2006/relationships/image" Target="../media/image10.png"/><Relationship Id="rId1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628">
            <a:extLst>
              <a:ext uri="{FF2B5EF4-FFF2-40B4-BE49-F238E27FC236}">
                <a16:creationId xmlns:a16="http://schemas.microsoft.com/office/drawing/2014/main" id="{1D48987C-5366-49A3-A94F-C880571FF0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6629400"/>
            <a:ext cx="8229600" cy="1188720"/>
          </a:xfrm>
          <a:prstGeom prst="rect">
            <a:avLst/>
          </a:prstGeom>
          <a:solidFill>
            <a:srgbClr val="004E8F"/>
          </a:solidFill>
          <a:ln>
            <a:noFill/>
          </a:ln>
        </p:spPr>
        <p:txBody>
          <a:bodyPr wrap="none" lIns="293368" tIns="146684" rIns="293368" bIns="146684" anchor="ctr"/>
          <a:lstStyle>
            <a:lvl1pPr defTabSz="4337050">
              <a:spcBef>
                <a:spcPct val="20000"/>
              </a:spcBef>
              <a:buChar char="•"/>
              <a:defRPr sz="1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defTabSz="4337050">
              <a:spcBef>
                <a:spcPct val="20000"/>
              </a:spcBef>
              <a:buChar char="–"/>
              <a:defRPr sz="11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defTabSz="4337050">
              <a:spcBef>
                <a:spcPct val="20000"/>
              </a:spcBef>
              <a:buChar char="•"/>
              <a:defRPr sz="101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defTabSz="43370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defTabSz="433705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43370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43370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43370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43370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4800" b="1" dirty="0">
                <a:solidFill>
                  <a:schemeClr val="bg1"/>
                </a:solidFill>
                <a:latin typeface="Fira Sans" panose="020B0503050000020004" pitchFamily="34" charset="0"/>
              </a:rPr>
              <a:t>Introduction</a:t>
            </a:r>
          </a:p>
        </p:txBody>
      </p:sp>
      <p:sp>
        <p:nvSpPr>
          <p:cNvPr id="8" name="Rectangle 1628">
            <a:extLst>
              <a:ext uri="{FF2B5EF4-FFF2-40B4-BE49-F238E27FC236}">
                <a16:creationId xmlns:a16="http://schemas.microsoft.com/office/drawing/2014/main" id="{B12855AD-DB34-4D20-975C-3FEF81B1FC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1" y="16953327"/>
            <a:ext cx="8229599" cy="1187726"/>
          </a:xfrm>
          <a:prstGeom prst="rect">
            <a:avLst/>
          </a:prstGeom>
          <a:solidFill>
            <a:srgbClr val="004E8F"/>
          </a:solidFill>
          <a:ln>
            <a:noFill/>
          </a:ln>
        </p:spPr>
        <p:txBody>
          <a:bodyPr wrap="none" lIns="293368" tIns="146684" rIns="293368" bIns="146684" anchor="ctr"/>
          <a:lstStyle>
            <a:lvl1pPr defTabSz="4337050">
              <a:spcBef>
                <a:spcPct val="20000"/>
              </a:spcBef>
              <a:buChar char="•"/>
              <a:defRPr sz="1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defTabSz="4337050">
              <a:spcBef>
                <a:spcPct val="20000"/>
              </a:spcBef>
              <a:buChar char="–"/>
              <a:defRPr sz="11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defTabSz="4337050">
              <a:spcBef>
                <a:spcPct val="20000"/>
              </a:spcBef>
              <a:buChar char="•"/>
              <a:defRPr sz="101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defTabSz="43370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defTabSz="433705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43370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43370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43370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43370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4800" b="1" dirty="0">
                <a:solidFill>
                  <a:schemeClr val="bg1"/>
                </a:solidFill>
                <a:latin typeface="Fira Sans" panose="020B0503050000020004" pitchFamily="34" charset="0"/>
              </a:rPr>
              <a:t>Methods</a:t>
            </a:r>
          </a:p>
        </p:txBody>
      </p:sp>
      <p:sp>
        <p:nvSpPr>
          <p:cNvPr id="9" name="Rectangle 1628">
            <a:extLst>
              <a:ext uri="{FF2B5EF4-FFF2-40B4-BE49-F238E27FC236}">
                <a16:creationId xmlns:a16="http://schemas.microsoft.com/office/drawing/2014/main" id="{C219D74F-EF16-4E80-80D0-FC7FCE8DEF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4000" y="6629400"/>
            <a:ext cx="25603200" cy="1188720"/>
          </a:xfrm>
          <a:prstGeom prst="rect">
            <a:avLst/>
          </a:prstGeom>
          <a:solidFill>
            <a:srgbClr val="004E8F"/>
          </a:solidFill>
          <a:ln>
            <a:noFill/>
          </a:ln>
        </p:spPr>
        <p:txBody>
          <a:bodyPr wrap="none" lIns="293368" tIns="146684" rIns="293368" bIns="146684" anchor="ctr"/>
          <a:lstStyle>
            <a:lvl1pPr defTabSz="4337050">
              <a:spcBef>
                <a:spcPct val="20000"/>
              </a:spcBef>
              <a:buChar char="•"/>
              <a:defRPr sz="1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defTabSz="4337050">
              <a:spcBef>
                <a:spcPct val="20000"/>
              </a:spcBef>
              <a:buChar char="–"/>
              <a:defRPr sz="11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defTabSz="4337050">
              <a:spcBef>
                <a:spcPct val="20000"/>
              </a:spcBef>
              <a:buChar char="•"/>
              <a:defRPr sz="101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defTabSz="43370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defTabSz="433705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43370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43370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43370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43370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4800" b="1" dirty="0">
                <a:solidFill>
                  <a:srgbClr val="FFFFFF"/>
                </a:solidFill>
                <a:latin typeface="Fira Sans" panose="020B0503050000020004" pitchFamily="34" charset="0"/>
              </a:rPr>
              <a:t>Findings</a:t>
            </a:r>
          </a:p>
        </p:txBody>
      </p:sp>
      <p:sp>
        <p:nvSpPr>
          <p:cNvPr id="11" name="Rectangle 4">
            <a:extLst>
              <a:ext uri="{FF2B5EF4-FFF2-40B4-BE49-F238E27FC236}">
                <a16:creationId xmlns:a16="http://schemas.microsoft.com/office/drawing/2014/main" id="{2A700413-84DA-44D2-A425-C21551FD1B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43801" y="238539"/>
            <a:ext cx="30403800" cy="3227023"/>
          </a:xfrm>
          <a:prstGeom prst="rect">
            <a:avLst/>
          </a:prstGeom>
          <a:noFill/>
          <a:ln>
            <a:noFill/>
          </a:ln>
        </p:spPr>
        <p:txBody>
          <a:bodyPr wrap="square" lIns="452603" tIns="226307" rIns="452603" bIns="226307">
            <a:spAutoFit/>
          </a:bodyPr>
          <a:lstStyle>
            <a:lvl1pPr defTabSz="1341438">
              <a:spcBef>
                <a:spcPct val="20000"/>
              </a:spcBef>
              <a:buChar char="•"/>
              <a:defRPr sz="1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defTabSz="1341438">
              <a:spcBef>
                <a:spcPct val="20000"/>
              </a:spcBef>
              <a:buChar char="–"/>
              <a:defRPr sz="11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defTabSz="1341438">
              <a:spcBef>
                <a:spcPct val="20000"/>
              </a:spcBef>
              <a:buChar char="•"/>
              <a:defRPr sz="101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defTabSz="1341438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defTabSz="1341438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13414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13414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13414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13414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>
              <a:buNone/>
            </a:pPr>
            <a:r>
              <a:rPr lang="en-US" sz="10800" b="1" dirty="0">
                <a:solidFill>
                  <a:srgbClr val="004E8F"/>
                </a:solidFill>
                <a:latin typeface="Fira Sans" panose="020B0503050000020004" pitchFamily="34" charset="0"/>
              </a:rPr>
              <a:t>5 Column: Title of Your Project:</a:t>
            </a:r>
            <a:br>
              <a:rPr lang="en-US" sz="10000" b="1" dirty="0">
                <a:solidFill>
                  <a:srgbClr val="004E8F"/>
                </a:solidFill>
                <a:latin typeface="Fira Sans" panose="020B0503050000020004" pitchFamily="34" charset="0"/>
              </a:rPr>
            </a:br>
            <a:r>
              <a:rPr lang="en-US" sz="7200" i="1" dirty="0">
                <a:solidFill>
                  <a:srgbClr val="004E8F"/>
                </a:solidFill>
                <a:latin typeface="Fira Sans" panose="020B0503050000020004" pitchFamily="34" charset="0"/>
              </a:rPr>
              <a:t>Subtitle</a:t>
            </a:r>
          </a:p>
        </p:txBody>
      </p:sp>
      <p:sp>
        <p:nvSpPr>
          <p:cNvPr id="16" name="Rectangle 1628">
            <a:extLst>
              <a:ext uri="{FF2B5EF4-FFF2-40B4-BE49-F238E27FC236}">
                <a16:creationId xmlns:a16="http://schemas.microsoft.com/office/drawing/2014/main" id="{E078516D-024C-4869-86B8-709D48C000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4000" y="16916400"/>
            <a:ext cx="16916400" cy="1187726"/>
          </a:xfrm>
          <a:prstGeom prst="rect">
            <a:avLst/>
          </a:prstGeom>
          <a:solidFill>
            <a:srgbClr val="004E8F"/>
          </a:solidFill>
          <a:ln>
            <a:noFill/>
          </a:ln>
        </p:spPr>
        <p:txBody>
          <a:bodyPr wrap="none" lIns="293368" tIns="146684" rIns="293368" bIns="146684" anchor="ctr"/>
          <a:lstStyle>
            <a:lvl1pPr defTabSz="4337050">
              <a:spcBef>
                <a:spcPct val="20000"/>
              </a:spcBef>
              <a:buChar char="•"/>
              <a:defRPr sz="1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defTabSz="4337050">
              <a:spcBef>
                <a:spcPct val="20000"/>
              </a:spcBef>
              <a:buChar char="–"/>
              <a:defRPr sz="11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defTabSz="4337050">
              <a:spcBef>
                <a:spcPct val="20000"/>
              </a:spcBef>
              <a:buChar char="•"/>
              <a:defRPr sz="101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defTabSz="43370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defTabSz="433705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43370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43370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43370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43370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4800" b="1" dirty="0">
                <a:solidFill>
                  <a:schemeClr val="bg1"/>
                </a:solidFill>
                <a:latin typeface="Fira Sans" panose="020B0503050000020004" pitchFamily="34" charset="0"/>
              </a:rPr>
              <a:t>Discussion</a:t>
            </a:r>
          </a:p>
        </p:txBody>
      </p:sp>
      <p:sp>
        <p:nvSpPr>
          <p:cNvPr id="17" name="Rectangle 1628">
            <a:extLst>
              <a:ext uri="{FF2B5EF4-FFF2-40B4-BE49-F238E27FC236}">
                <a16:creationId xmlns:a16="http://schemas.microsoft.com/office/drawing/2014/main" id="{2A32A4B4-EEFC-4C5C-AD1E-C289A4C840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204400" y="6630394"/>
            <a:ext cx="8229600" cy="1187726"/>
          </a:xfrm>
          <a:prstGeom prst="rect">
            <a:avLst/>
          </a:prstGeom>
          <a:solidFill>
            <a:srgbClr val="004E8F"/>
          </a:solidFill>
          <a:ln>
            <a:noFill/>
          </a:ln>
        </p:spPr>
        <p:txBody>
          <a:bodyPr wrap="none" lIns="293368" tIns="146684" rIns="293368" bIns="146684" anchor="ctr"/>
          <a:lstStyle>
            <a:lvl1pPr defTabSz="4337050">
              <a:spcBef>
                <a:spcPct val="20000"/>
              </a:spcBef>
              <a:buChar char="•"/>
              <a:defRPr sz="1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defTabSz="4337050">
              <a:spcBef>
                <a:spcPct val="20000"/>
              </a:spcBef>
              <a:buChar char="–"/>
              <a:defRPr sz="11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defTabSz="4337050">
              <a:spcBef>
                <a:spcPct val="20000"/>
              </a:spcBef>
              <a:buChar char="•"/>
              <a:defRPr sz="101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defTabSz="43370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defTabSz="433705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43370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43370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43370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43370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4800" b="1" dirty="0">
                <a:solidFill>
                  <a:srgbClr val="FFFFFF"/>
                </a:solidFill>
                <a:latin typeface="Fira Sans" panose="020B0503050000020004" pitchFamily="34" charset="0"/>
              </a:rPr>
              <a:t>Future Research</a:t>
            </a:r>
          </a:p>
        </p:txBody>
      </p:sp>
      <p:sp>
        <p:nvSpPr>
          <p:cNvPr id="18" name="Rectangle 1628">
            <a:extLst>
              <a:ext uri="{FF2B5EF4-FFF2-40B4-BE49-F238E27FC236}">
                <a16:creationId xmlns:a16="http://schemas.microsoft.com/office/drawing/2014/main" id="{18E4CB6A-0B0A-41E7-A6B8-BE4C701855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213109" y="16916400"/>
            <a:ext cx="8229600" cy="1188720"/>
          </a:xfrm>
          <a:prstGeom prst="rect">
            <a:avLst/>
          </a:prstGeom>
          <a:solidFill>
            <a:srgbClr val="004E8F"/>
          </a:solidFill>
          <a:ln>
            <a:noFill/>
          </a:ln>
        </p:spPr>
        <p:txBody>
          <a:bodyPr wrap="none" lIns="293368" tIns="146684" rIns="293368" bIns="146684" anchor="ctr"/>
          <a:lstStyle>
            <a:lvl1pPr defTabSz="4337050">
              <a:spcBef>
                <a:spcPct val="20000"/>
              </a:spcBef>
              <a:buChar char="•"/>
              <a:defRPr sz="1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defTabSz="4337050">
              <a:spcBef>
                <a:spcPct val="20000"/>
              </a:spcBef>
              <a:buChar char="–"/>
              <a:defRPr sz="11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defTabSz="4337050">
              <a:spcBef>
                <a:spcPct val="20000"/>
              </a:spcBef>
              <a:buChar char="•"/>
              <a:defRPr sz="101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defTabSz="43370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defTabSz="433705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43370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43370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43370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43370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4800" b="1" dirty="0">
                <a:solidFill>
                  <a:srgbClr val="FFFFFF"/>
                </a:solidFill>
                <a:latin typeface="Fira Sans" panose="020B0503050000020004" pitchFamily="34" charset="0"/>
              </a:rPr>
              <a:t>References</a:t>
            </a:r>
          </a:p>
        </p:txBody>
      </p:sp>
      <p:sp>
        <p:nvSpPr>
          <p:cNvPr id="19" name="Rectangle 1628">
            <a:extLst>
              <a:ext uri="{FF2B5EF4-FFF2-40B4-BE49-F238E27FC236}">
                <a16:creationId xmlns:a16="http://schemas.microsoft.com/office/drawing/2014/main" id="{291CAF7D-93B1-4749-8DD7-3CDE6A801BF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524059" y="16931991"/>
            <a:ext cx="8225391" cy="1187726"/>
          </a:xfrm>
          <a:prstGeom prst="rect">
            <a:avLst/>
          </a:prstGeom>
          <a:solidFill>
            <a:srgbClr val="004E8F"/>
          </a:solidFill>
          <a:ln>
            <a:noFill/>
          </a:ln>
        </p:spPr>
        <p:txBody>
          <a:bodyPr wrap="none" lIns="293368" tIns="146684" rIns="293368" bIns="146684" anchor="ctr"/>
          <a:lstStyle>
            <a:lvl1pPr defTabSz="4337050">
              <a:spcBef>
                <a:spcPct val="20000"/>
              </a:spcBef>
              <a:buChar char="•"/>
              <a:defRPr sz="1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defTabSz="4337050">
              <a:spcBef>
                <a:spcPct val="20000"/>
              </a:spcBef>
              <a:buChar char="–"/>
              <a:defRPr sz="11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defTabSz="4337050">
              <a:spcBef>
                <a:spcPct val="20000"/>
              </a:spcBef>
              <a:buChar char="•"/>
              <a:defRPr sz="101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defTabSz="43370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defTabSz="433705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43370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43370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43370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43370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4800" b="1" dirty="0">
                <a:solidFill>
                  <a:srgbClr val="FFFFFF"/>
                </a:solidFill>
                <a:latin typeface="Fira Sans" panose="020B0503050000020004" pitchFamily="34" charset="0"/>
              </a:rPr>
              <a:t>Limitations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E0D5E9BB-F0C3-46AA-BE4C-EB9BF6EB3A09}"/>
              </a:ext>
            </a:extLst>
          </p:cNvPr>
          <p:cNvSpPr txBox="1"/>
          <p:nvPr/>
        </p:nvSpPr>
        <p:spPr>
          <a:xfrm>
            <a:off x="9144000" y="8154449"/>
            <a:ext cx="25577220" cy="8279190"/>
          </a:xfrm>
          <a:prstGeom prst="rect">
            <a:avLst/>
          </a:prstGeom>
          <a:noFill/>
        </p:spPr>
        <p:txBody>
          <a:bodyPr wrap="square" numCol="3" spcCol="457200" rtlCol="0">
            <a:sp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Lorem ipsum dolor sit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consectetur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adipiscing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elit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Proin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placerat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porta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massa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at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aliquet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Maecenas fermentum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purus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nec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orci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dictum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viverra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Vestibulum ante ipsum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primis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faucibus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orci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luctus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et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ultrices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posuere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cubilia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curae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; Donec in dolor non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mauris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hendrerit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tristique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eu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sit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augue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Sed ac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suscipit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tellus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quis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gravida ipsum. Donec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vulputate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mi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nec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facilisis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tristique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Nunc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eu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gravida dolor. Nunc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justo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justo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consectetur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laoreet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sapien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vitae,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varius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condimentum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Etiam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eget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mattis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ex. Nam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ornare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gravida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sapien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eu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tristique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lacus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placerat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id. Cras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tristique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efficitur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accumsan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Integer convallis diam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justo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a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rhoncus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ligula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venenatis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a.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Quisque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odio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sed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tellus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bibendum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tristique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at dolor. </a:t>
            </a:r>
          </a:p>
          <a:p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Pellentesque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feugiat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sapien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semper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mattis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Pellentesque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ornare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arcu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ultrices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bibendum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Pellentesque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pharetra vestibulum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leo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nec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dignissim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Nam tempus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justo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vitae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tellus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imperdiet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eu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condimentum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mollis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Morbi sit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est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finibus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vestibulum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sapien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sed,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volutpat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lacus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Vestibulum et dui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faucibus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tristique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ipsum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fringilla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vehicula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ex. Morbi et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augue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egestas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varius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dolor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tincidunt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elit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Maecenas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fringilla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vulputate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Praesent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quis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ex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finibus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feugiat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quis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dictum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lacus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Suspendisse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pharetra sit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velit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dignissim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Nunc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tincidunt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pulvinar pharetra. Ut vitae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accumsan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elit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Maecenas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vehicula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accumsan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metus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sit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ultricies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Pellentesque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purus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est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imperdiet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id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accumsan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at, convallis a magna. Maecenas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nec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risus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lorem.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Phasellus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tortor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diam,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aliquam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nec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auctor sed, semper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eu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Cras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placerat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et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tellus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vel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bibendum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Curabitur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eu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turpis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sollicitudin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fermentum ante vitae,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ornare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lacus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Curabitur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vulputate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tincidunt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ante in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mollis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Aliquam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nec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tortor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sit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lacus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porta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iaculis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quis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suscipit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nunc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Quisque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magna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enim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dictum vel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odio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at, vitae maximus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neque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semper vel.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Fusce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leo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elit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ultrices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nec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rutrum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vitae,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sodales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eget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libero. </a:t>
            </a:r>
          </a:p>
          <a:p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Etiam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dignissim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ornare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nunc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tristique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Sed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volutpat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ultricies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rhoncus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nunc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augue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malesuada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turpis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in gravida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est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metus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neque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Pellentesque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sapien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massa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In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blandit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viverra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erat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egestas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auctor.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Quisque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fermentum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orci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et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mauris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luctus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eu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accumsan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enim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pellentesque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Duis sit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ultricies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enim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Nam auctor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mauris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quis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leo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ultricies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nec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sapien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vulputate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Quisque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condimentum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posuere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libero vel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congue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Fusce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convallis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commodo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pulvinar. Aenean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quis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eleifend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diam, non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luctus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ipsum.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Pellentesque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et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sem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fermentum,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mollis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elit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at,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mollis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risus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Curabitur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tempus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nec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tellus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fringilla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Quisque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ipsum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elit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dictum non ligula at, fermentum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pretium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velit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Aenean gravida,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sapien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lobortis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posuere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neque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augue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lacinia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massa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a vestibulum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tellus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852295EA-4FDF-4494-BA19-769AD3B6EAF4}"/>
              </a:ext>
            </a:extLst>
          </p:cNvPr>
          <p:cNvSpPr/>
          <p:nvPr/>
        </p:nvSpPr>
        <p:spPr>
          <a:xfrm>
            <a:off x="35204400" y="8154448"/>
            <a:ext cx="8229600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Lorem ipsum dolor sit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consectetur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adipiscing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elit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Proin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placerat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porta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massa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at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aliquet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Maecenas fermentum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purus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nec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orci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dictum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viverra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Vestibulum ante ipsum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primis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faucibus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orci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luctus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et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ultrices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posuere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cubilia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curae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Donec in dolor non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mauris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hendrerit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tristique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eu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sit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augue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Sed ac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suscipit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tellus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quis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gravida ipsum.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Donec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vulputate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mi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nec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facilisis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tristique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AFE669FF-3720-45B4-9D50-DC7D4720031B}"/>
              </a:ext>
            </a:extLst>
          </p:cNvPr>
          <p:cNvSpPr txBox="1"/>
          <p:nvPr/>
        </p:nvSpPr>
        <p:spPr>
          <a:xfrm>
            <a:off x="435429" y="8008371"/>
            <a:ext cx="8251371" cy="82791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Lorem ipsum dolor sit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consectetur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adipiscing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elit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Proin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placerat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porta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massa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at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aliquet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Maecenas fermentum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purus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nec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orci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dictum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viverra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Vestibulum ante ipsum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primis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faucibus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orci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luctus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et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ultrices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posuere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cubilia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curae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; Donec in dolor non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mauris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hendrerit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tristique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eu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sit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augue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Sed ac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suscipit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tellus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quis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gravida ipsum. Donec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vulputate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mi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nec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facilisis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tristique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Nunc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eu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gravida dolor. Nunc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justo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justo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consectetur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laoreet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sapien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vitae,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varius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condimentum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Etiam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eget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mattis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ex. Nam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ornare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gravida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sapien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eu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tristique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lacus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placerat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id. Cras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tristique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efficitur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accumsan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Integer convallis diam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justo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a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rhoncus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ligula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venenatis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a.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Quisque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odio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sed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tellus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bibendum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tristique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at dolor. </a:t>
            </a:r>
          </a:p>
          <a:p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Pellentesque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feugiat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sapien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semper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mattis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Pellentesque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ornare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arcu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ultrices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bibendum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Pellentesque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pharetra vestibulum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leo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nec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1026" name="Picture 2" descr="UC Riverside seal">
            <a:extLst>
              <a:ext uri="{FF2B5EF4-FFF2-40B4-BE49-F238E27FC236}">
                <a16:creationId xmlns:a16="http://schemas.microsoft.com/office/drawing/2014/main" id="{29C9232C-AC98-411B-BE17-4BFE8A42A3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biLevel thresh="25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29000" y="31453615"/>
            <a:ext cx="1245704" cy="1245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A4C8DC32-DEC1-0BD5-2BDA-E6479DE8583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38874" y="1132081"/>
            <a:ext cx="5666252" cy="4434458"/>
          </a:xfrm>
          <a:prstGeom prst="rect">
            <a:avLst/>
          </a:prstGeom>
        </p:spPr>
      </p:pic>
      <p:sp>
        <p:nvSpPr>
          <p:cNvPr id="12" name="Rectangle 4">
            <a:extLst>
              <a:ext uri="{FF2B5EF4-FFF2-40B4-BE49-F238E27FC236}">
                <a16:creationId xmlns:a16="http://schemas.microsoft.com/office/drawing/2014/main" id="{337FE422-87D8-284C-17C0-402D9FE5DC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43801" y="3164819"/>
            <a:ext cx="30403800" cy="3227023"/>
          </a:xfrm>
          <a:prstGeom prst="rect">
            <a:avLst/>
          </a:prstGeom>
          <a:noFill/>
          <a:ln>
            <a:noFill/>
          </a:ln>
        </p:spPr>
        <p:txBody>
          <a:bodyPr wrap="square" lIns="452603" tIns="226307" rIns="452603" bIns="226307">
            <a:spAutoFit/>
          </a:bodyPr>
          <a:lstStyle>
            <a:lvl1pPr defTabSz="1341438">
              <a:spcBef>
                <a:spcPct val="20000"/>
              </a:spcBef>
              <a:buChar char="•"/>
              <a:defRPr sz="1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defTabSz="1341438">
              <a:spcBef>
                <a:spcPct val="20000"/>
              </a:spcBef>
              <a:buChar char="–"/>
              <a:defRPr sz="11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defTabSz="1341438">
              <a:spcBef>
                <a:spcPct val="20000"/>
              </a:spcBef>
              <a:buChar char="•"/>
              <a:defRPr sz="101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defTabSz="1341438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defTabSz="1341438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13414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13414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13414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13414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6000" dirty="0">
                <a:solidFill>
                  <a:srgbClr val="004E8F"/>
                </a:solidFill>
                <a:latin typeface="Oswald" pitchFamily="2" charset="77"/>
              </a:rPr>
              <a:t>Person 1</a:t>
            </a:r>
            <a:r>
              <a:rPr lang="en-US" altLang="en-US" sz="6000" baseline="30000" dirty="0">
                <a:solidFill>
                  <a:srgbClr val="004E8F"/>
                </a:solidFill>
                <a:latin typeface="Oswald" pitchFamily="2" charset="77"/>
              </a:rPr>
              <a:t>1</a:t>
            </a:r>
            <a:r>
              <a:rPr lang="en-US" altLang="en-US" sz="6000" dirty="0">
                <a:solidFill>
                  <a:srgbClr val="004E8F"/>
                </a:solidFill>
                <a:latin typeface="Oswald" pitchFamily="2" charset="77"/>
              </a:rPr>
              <a:t>, M.S., Person 2</a:t>
            </a:r>
            <a:r>
              <a:rPr lang="en-US" altLang="en-US" sz="6000" baseline="30000" dirty="0">
                <a:solidFill>
                  <a:srgbClr val="004E8F"/>
                </a:solidFill>
                <a:latin typeface="Oswald" pitchFamily="2" charset="77"/>
              </a:rPr>
              <a:t>1</a:t>
            </a:r>
            <a:r>
              <a:rPr lang="en-US" altLang="en-US" sz="6000" dirty="0">
                <a:solidFill>
                  <a:srgbClr val="004E8F"/>
                </a:solidFill>
                <a:latin typeface="Oswald" pitchFamily="2" charset="77"/>
              </a:rPr>
              <a:t>, Person 3</a:t>
            </a:r>
            <a:r>
              <a:rPr lang="en-US" altLang="en-US" sz="6000" baseline="30000" dirty="0">
                <a:solidFill>
                  <a:srgbClr val="004E8F"/>
                </a:solidFill>
                <a:latin typeface="Oswald" pitchFamily="2" charset="77"/>
              </a:rPr>
              <a:t>2</a:t>
            </a:r>
            <a:r>
              <a:rPr lang="en-US" altLang="en-US" sz="6000" dirty="0">
                <a:solidFill>
                  <a:srgbClr val="004E8F"/>
                </a:solidFill>
                <a:latin typeface="Oswald" pitchFamily="2" charset="77"/>
              </a:rPr>
              <a:t>, Person 4</a:t>
            </a:r>
            <a:r>
              <a:rPr lang="en-US" altLang="en-US" sz="6000" baseline="30000" dirty="0">
                <a:solidFill>
                  <a:srgbClr val="004E8F"/>
                </a:solidFill>
                <a:latin typeface="Oswald" pitchFamily="2" charset="77"/>
              </a:rPr>
              <a:t>1</a:t>
            </a:r>
            <a:r>
              <a:rPr lang="en-US" altLang="en-US" sz="6000" dirty="0">
                <a:solidFill>
                  <a:srgbClr val="004E8F"/>
                </a:solidFill>
                <a:latin typeface="Oswald" pitchFamily="2" charset="77"/>
              </a:rPr>
              <a:t>, M.D.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6000" baseline="30000" dirty="0">
                <a:solidFill>
                  <a:srgbClr val="004E8F"/>
                </a:solidFill>
                <a:latin typeface="Oswald" pitchFamily="2" charset="77"/>
              </a:rPr>
              <a:t>1</a:t>
            </a:r>
            <a:r>
              <a:rPr lang="en-US" altLang="en-US" sz="6000" dirty="0">
                <a:solidFill>
                  <a:srgbClr val="004E8F"/>
                </a:solidFill>
                <a:latin typeface="Oswald" pitchFamily="2" charset="77"/>
              </a:rPr>
              <a:t>UC Riverside School of Medicine, Riverside, CA, USA; </a:t>
            </a:r>
            <a:r>
              <a:rPr lang="en-US" altLang="en-US" sz="6000" baseline="30000" dirty="0">
                <a:solidFill>
                  <a:srgbClr val="004E8F"/>
                </a:solidFill>
                <a:latin typeface="Oswald" pitchFamily="2" charset="77"/>
              </a:rPr>
              <a:t>2</a:t>
            </a:r>
            <a:r>
              <a:rPr lang="en-US" altLang="en-US" sz="6000" dirty="0">
                <a:solidFill>
                  <a:srgbClr val="004E8F"/>
                </a:solidFill>
                <a:latin typeface="Oswald" pitchFamily="2" charset="77"/>
              </a:rPr>
              <a:t>Other Institution or Medical Center, City, State, Country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03A73190-EA9F-0C24-8717-7A2E5F451B42}"/>
              </a:ext>
            </a:extLst>
          </p:cNvPr>
          <p:cNvSpPr txBox="1"/>
          <p:nvPr/>
        </p:nvSpPr>
        <p:spPr>
          <a:xfrm>
            <a:off x="9118020" y="18341686"/>
            <a:ext cx="16916400" cy="13576588"/>
          </a:xfrm>
          <a:prstGeom prst="rect">
            <a:avLst/>
          </a:prstGeom>
          <a:noFill/>
        </p:spPr>
        <p:txBody>
          <a:bodyPr wrap="square" numCol="2" spcCol="457200" rtlCol="0">
            <a:sp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Lorem ipsum dolor sit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consectetur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adipiscing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elit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Proin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placerat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porta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massa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at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aliquet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Maecenas fermentum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purus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nec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orci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dictum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viverra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Vestibulum ante ipsum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primis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faucibus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orci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luctus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et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ultrices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posuere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cubilia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curae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; Donec in dolor non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mauris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hendrerit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tristique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eu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sit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augue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Sed ac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suscipit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tellus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quis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gravida ipsum. Donec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vulputate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mi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nec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facilisis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tristique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Nunc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eu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gravida dolor. Nunc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justo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justo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consectetur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laoreet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sapien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vitae,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varius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condimentum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Etiam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eget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mattis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ex. Nam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ornare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gravida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sapien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eu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tristique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lacus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placerat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id. Cras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tristique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efficitur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accumsan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Integer convallis diam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justo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a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rhoncus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ligula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venenatis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a.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Quisque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odio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sed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tellus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bibendum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tristique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at dolor. </a:t>
            </a:r>
          </a:p>
          <a:p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Pellentesque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pharetra vestibulum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leo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nec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dignissim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Nam tempus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justo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vitae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tellus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imperdiet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eu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condimentum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mollis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Morbi sit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est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finibus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vestibulum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sapien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sed,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volutpat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lacus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Vestibulum et dui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faucibus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tristique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ipsum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fringilla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vehicula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ex. Morbi et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augue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egestas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varius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dolor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tincidunt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elit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Maecenas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fringilla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vulputate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Praesent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quis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ex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finibus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feugiat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quis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dictum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lacus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Suspendisse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pharetra sit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velit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dignissim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Nunc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tincidunt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pulvinar pharetra. Ut vitae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accumsan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elit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Maecenas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vehicula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accumsan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metus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sit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ultricies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Pellentesque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purus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est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imperdiet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id, fermentum ante vitae,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ornare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lacus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Curabitur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vulputate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tincidunt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ante in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mollis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Aliquam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nec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tortor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elit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ultrices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nec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rutrum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vitae,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sodales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eget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libero. </a:t>
            </a:r>
          </a:p>
          <a:p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Etiam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dignissim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ornare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nunc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tristique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Sed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volutpat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ultricies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rhoncus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nunc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augue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malesuada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turpis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in gravida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est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metus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neque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Pellentesque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sapien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massa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In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blandit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viverra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erat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egestas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auctor.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Quisque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fermentum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orci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et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mauris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luctus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eu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accumsan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enim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pellentesque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Duis sit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ultricies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enim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Nam auctor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mauris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quis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leo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ultricies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nec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sapien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vulputate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Quisque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condimentum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pulvinar. Aenean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quis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eleifend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diam, non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luctus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ipsum.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Pellentesque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et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sem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fermentum,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mollis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elit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at,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mollis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risus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Curabitur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tempus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nec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tellus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fringilla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Quisque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ipsum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elit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dictum non ligula at, fermentum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pretium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velit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Aenean gravida,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sapien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lobortis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posuere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neque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augue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lacinia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massa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a vestibulum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tellus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diam at ante. Nunc a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molestie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eros. Sed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arcu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turpis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placerat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rhoncus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nec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accumsan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erat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Fusce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leo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elit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ultrices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nec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rutrum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vitae,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sodales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eget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libero. </a:t>
            </a:r>
          </a:p>
          <a:p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Etiam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dignissim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ornare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nunc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tristique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Sed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volutpat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ultricies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rhoncus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nunc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augue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malesuada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turpis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in gravida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est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metus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neque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Pellentesque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sapien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massa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In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blandit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viverra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erat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egestas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auctor.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Quisque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fermentum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orci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et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mauris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luctus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eu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accumsan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enim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pellentesque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Duis sit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ultricies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enim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Nam auctor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mauris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quis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leo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ultricies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nec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sapien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vulputate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Quisque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condimentum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posuere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libero vel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congue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Fusce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convallis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commodo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pulvinar. Aenean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quis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eleifend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diam, non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luctus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ipsum.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Pellentesque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et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0C4E3781-8B07-B703-6AC6-2696B79C1E73}"/>
              </a:ext>
            </a:extLst>
          </p:cNvPr>
          <p:cNvSpPr txBox="1"/>
          <p:nvPr/>
        </p:nvSpPr>
        <p:spPr>
          <a:xfrm>
            <a:off x="26524059" y="18341684"/>
            <a:ext cx="8197161" cy="13449836"/>
          </a:xfrm>
          <a:prstGeom prst="rect">
            <a:avLst/>
          </a:prstGeom>
          <a:noFill/>
        </p:spPr>
        <p:txBody>
          <a:bodyPr wrap="square" numCol="1" spcCol="457200" rtlCol="0">
            <a:sp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Lorem ipsum dolor sit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consectetur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adipiscing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elit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Proin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placerat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porta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massa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at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aliquet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Maecenas fermentum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purus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nec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orci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dictum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viverra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Vestibulum ante ipsum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primis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faucibus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orci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luctus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et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ultrices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posuere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cubilia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curae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; Donec in dolor non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mauris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hendrerit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tristique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eu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sit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augue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Sed ac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suscipit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tellus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quis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gravida ipsum. Donec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vulputate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mi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nec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facilisis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tristique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Nunc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eu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gravida dolor. Nunc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justo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justo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consectetur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laoreet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sapien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vitae,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varius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condimentum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Etiam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eget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mattis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ex. Nam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ornare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gravida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sapien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eu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tristique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lacus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placerat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id. Cras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tristique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efficitur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accumsan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Integer convallis diam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justo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a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rhoncus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ligula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venenatis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a.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Quisque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odio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sed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tellus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bibendum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tristique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at dolor. </a:t>
            </a:r>
          </a:p>
          <a:p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Pellentesque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feugiat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sapien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semper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mattis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Pellentesque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ornare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arcu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ultrices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bibendum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Pellentesque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pharetra vestibulum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leo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nec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dignissim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Nam tempus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justo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vitae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tellus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imperdiet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eu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condimentum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mollis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Morbi sit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est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finibus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vestibulum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sapien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sed,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volutpat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lacus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Vestibulum et dui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faucibus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tristique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ipsum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fringilla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vehicula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ex. Morbi et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augue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egestas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varius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dolor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tincidunt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elit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Maecenas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fringilla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vulputate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Praesent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quis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ex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finibus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feugiat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quis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dictum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lacus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Suspendisse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pharetra sit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velit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dignissim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Nunc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tincidunt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pulvinar pharetra. Ut vitae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accumsan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elit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Maecenas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vehicula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accumsan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metus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sit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ultricies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Pellentesque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purus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est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imperdiet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FA1C54AE-9FC5-2FB3-D2C1-107BE9A4CEF0}"/>
              </a:ext>
            </a:extLst>
          </p:cNvPr>
          <p:cNvSpPr txBox="1"/>
          <p:nvPr/>
        </p:nvSpPr>
        <p:spPr>
          <a:xfrm>
            <a:off x="35182629" y="18243713"/>
            <a:ext cx="8225391" cy="12588061"/>
          </a:xfrm>
          <a:prstGeom prst="rect">
            <a:avLst/>
          </a:prstGeom>
          <a:noFill/>
        </p:spPr>
        <p:txBody>
          <a:bodyPr wrap="square" numCol="1" spcCol="457200" rtlCol="0">
            <a:sp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Lorem ipsum dolor sit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consectetur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adipiscing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elit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Proin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placerat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porta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massa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at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aliquet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Maecenas fermentum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purus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nec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orci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dictum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viverra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Vestibulum ante ipsum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primis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faucibus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orci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luctus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et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ultrices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posuere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cubilia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curae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; Donec in dolor non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mauris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hendrerit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tristique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eu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sit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augue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Sed ac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suscipit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tellus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quis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gravida ipsum. Donec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vulputate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mi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nec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facilisis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tristique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Nunc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eu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gravida dolor. Nunc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justo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justo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consectetur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laoreet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sapien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vitae,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varius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condimentum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Etiam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eget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mattis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ex. Nam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ornare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gravida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sapien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eu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tristique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lacus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placerat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id. Cras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tristique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efficitur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accumsan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Integer convallis diam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justo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a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rhoncus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ligula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venenatis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a.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Quisque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odio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sed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tellus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bibendum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tristique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at dolor. </a:t>
            </a:r>
          </a:p>
          <a:p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Pellentesque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feugiat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sapien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semper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mattis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Pellentesque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ornare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arcu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ultrices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bibendum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Pellentesque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pharetra vestibulum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leo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nec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dignissim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Nam tempus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justo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vitae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tellus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imperdiet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eu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condimentum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mollis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Morbi sit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est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finibus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vestibulum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sapien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sed,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volutpat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lacus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Vestibulum et dui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faucibus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tristique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ipsum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fringilla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vehicula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ex. Morbi et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augue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egestas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varius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dolor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tincidunt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elit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Maecenas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fringilla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vulputate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Praesent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quis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ex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finibus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feugiat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quis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dictum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lacus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Suspendisse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pharetra sit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velit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dignissim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Nunc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tincidunt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pulvinar pharetra. Ut vitae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accumsan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elit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1CB2557C-3F1F-CA37-AABA-A527DBA7BE35}"/>
              </a:ext>
            </a:extLst>
          </p:cNvPr>
          <p:cNvSpPr txBox="1"/>
          <p:nvPr/>
        </p:nvSpPr>
        <p:spPr>
          <a:xfrm>
            <a:off x="415980" y="18366373"/>
            <a:ext cx="8197161" cy="13449836"/>
          </a:xfrm>
          <a:prstGeom prst="rect">
            <a:avLst/>
          </a:prstGeom>
          <a:noFill/>
        </p:spPr>
        <p:txBody>
          <a:bodyPr wrap="square" numCol="1" spcCol="457200" rtlCol="0">
            <a:sp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Lorem ipsum dolor sit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consectetur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adipiscing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elit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Proin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placerat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porta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massa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at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aliquet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Maecenas fermentum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purus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nec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orci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dictum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viverra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Vestibulum ante ipsum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primis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faucibus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orci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luctus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et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ultrices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posuere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cubilia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curae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; Donec in dolor non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mauris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hendrerit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tristique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eu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sit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augue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Sed ac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suscipit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tellus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quis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gravida ipsum. Donec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vulputate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mi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nec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facilisis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tristique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Nunc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eu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gravida dolor. Nunc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justo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justo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consectetur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laoreet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sapien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vitae,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varius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condimentum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Etiam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eget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mattis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ex. Nam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ornare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gravida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sapien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eu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tristique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lacus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placerat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id. Cras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tristique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efficitur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accumsan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Integer convallis diam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justo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a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rhoncus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ligula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venenatis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a.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Quisque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odio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sed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tellus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bibendum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tristique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at dolor. </a:t>
            </a:r>
          </a:p>
          <a:p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Pellentesque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feugiat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sapien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semper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mattis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Pellentesque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ornare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arcu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ultrices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bibendum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Pellentesque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pharetra vestibulum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leo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nec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dignissim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Nam tempus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justo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vitae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tellus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imperdiet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eu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condimentum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mollis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Morbi sit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est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finibus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vestibulum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sapien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sed,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volutpat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lacus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Vestibulum et dui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faucibus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tristique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ipsum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fringilla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vehicula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ex. Morbi et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augue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egestas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varius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dolor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tincidunt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elit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Maecenas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fringilla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vulputate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Praesent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quis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ex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finibus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feugiat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quis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dictum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lacus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Suspendisse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pharetra sit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velit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dignissim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Nunc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tincidunt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pulvinar pharetra. Ut vitae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accumsan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elit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Maecenas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vehicula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accumsan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metus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sit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ultricies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Pellentesque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purus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est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imperdiet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9C13C96B-48EE-B295-2ED5-3E689E554DEC}"/>
              </a:ext>
            </a:extLst>
          </p:cNvPr>
          <p:cNvCxnSpPr/>
          <p:nvPr/>
        </p:nvCxnSpPr>
        <p:spPr bwMode="auto">
          <a:xfrm>
            <a:off x="457200" y="32308800"/>
            <a:ext cx="42976800" cy="0"/>
          </a:xfrm>
          <a:prstGeom prst="line">
            <a:avLst/>
          </a:prstGeom>
          <a:solidFill>
            <a:srgbClr val="990000"/>
          </a:solidFill>
          <a:ln w="203200" cap="flat" cmpd="sng" algn="ctr">
            <a:solidFill>
              <a:srgbClr val="004E8F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47" name="Picture 46">
            <a:extLst>
              <a:ext uri="{FF2B5EF4-FFF2-40B4-BE49-F238E27FC236}">
                <a16:creationId xmlns:a16="http://schemas.microsoft.com/office/drawing/2014/main" id="{73B8AC95-C572-EF9F-4389-8E6017AFF0D0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39055004" y="708702"/>
            <a:ext cx="3096848" cy="5513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26034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628">
            <a:extLst>
              <a:ext uri="{FF2B5EF4-FFF2-40B4-BE49-F238E27FC236}">
                <a16:creationId xmlns:a16="http://schemas.microsoft.com/office/drawing/2014/main" id="{1D48987C-5366-49A3-A94F-C880571FF0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6629400"/>
            <a:ext cx="10439398" cy="1188720"/>
          </a:xfrm>
          <a:prstGeom prst="rect">
            <a:avLst/>
          </a:prstGeom>
          <a:solidFill>
            <a:srgbClr val="004E8F"/>
          </a:solidFill>
          <a:ln>
            <a:noFill/>
          </a:ln>
        </p:spPr>
        <p:txBody>
          <a:bodyPr wrap="none" lIns="293368" tIns="146684" rIns="293368" bIns="146684" anchor="ctr"/>
          <a:lstStyle>
            <a:lvl1pPr defTabSz="4337050">
              <a:spcBef>
                <a:spcPct val="20000"/>
              </a:spcBef>
              <a:buChar char="•"/>
              <a:defRPr sz="1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defTabSz="4337050">
              <a:spcBef>
                <a:spcPct val="20000"/>
              </a:spcBef>
              <a:buChar char="–"/>
              <a:defRPr sz="11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defTabSz="4337050">
              <a:spcBef>
                <a:spcPct val="20000"/>
              </a:spcBef>
              <a:buChar char="•"/>
              <a:defRPr sz="101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defTabSz="43370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defTabSz="433705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43370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43370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43370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43370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4800" b="1" dirty="0">
                <a:solidFill>
                  <a:schemeClr val="bg1"/>
                </a:solidFill>
                <a:latin typeface="Fira Sans" panose="020B0503050000020004" pitchFamily="34" charset="0"/>
              </a:rPr>
              <a:t>Introduction</a:t>
            </a:r>
          </a:p>
        </p:txBody>
      </p:sp>
      <p:sp>
        <p:nvSpPr>
          <p:cNvPr id="8" name="Rectangle 1628">
            <a:extLst>
              <a:ext uri="{FF2B5EF4-FFF2-40B4-BE49-F238E27FC236}">
                <a16:creationId xmlns:a16="http://schemas.microsoft.com/office/drawing/2014/main" id="{B12855AD-DB34-4D20-975C-3FEF81B1FC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1" y="16953327"/>
            <a:ext cx="10439399" cy="1187726"/>
          </a:xfrm>
          <a:prstGeom prst="rect">
            <a:avLst/>
          </a:prstGeom>
          <a:solidFill>
            <a:srgbClr val="004E8F"/>
          </a:solidFill>
          <a:ln>
            <a:noFill/>
          </a:ln>
        </p:spPr>
        <p:txBody>
          <a:bodyPr wrap="none" lIns="293368" tIns="146684" rIns="293368" bIns="146684" anchor="ctr"/>
          <a:lstStyle>
            <a:lvl1pPr defTabSz="4337050">
              <a:spcBef>
                <a:spcPct val="20000"/>
              </a:spcBef>
              <a:buChar char="•"/>
              <a:defRPr sz="1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defTabSz="4337050">
              <a:spcBef>
                <a:spcPct val="20000"/>
              </a:spcBef>
              <a:buChar char="–"/>
              <a:defRPr sz="11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defTabSz="4337050">
              <a:spcBef>
                <a:spcPct val="20000"/>
              </a:spcBef>
              <a:buChar char="•"/>
              <a:defRPr sz="101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defTabSz="43370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defTabSz="433705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43370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43370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43370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43370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4800" b="1" dirty="0">
                <a:solidFill>
                  <a:schemeClr val="bg1"/>
                </a:solidFill>
                <a:latin typeface="Fira Sans" panose="020B0503050000020004" pitchFamily="34" charset="0"/>
              </a:rPr>
              <a:t>Methods</a:t>
            </a:r>
          </a:p>
        </p:txBody>
      </p:sp>
      <p:sp>
        <p:nvSpPr>
          <p:cNvPr id="9" name="Rectangle 1628">
            <a:extLst>
              <a:ext uri="{FF2B5EF4-FFF2-40B4-BE49-F238E27FC236}">
                <a16:creationId xmlns:a16="http://schemas.microsoft.com/office/drawing/2014/main" id="{C219D74F-EF16-4E80-80D0-FC7FCE8DEF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353800" y="6629400"/>
            <a:ext cx="21183600" cy="1188720"/>
          </a:xfrm>
          <a:prstGeom prst="rect">
            <a:avLst/>
          </a:prstGeom>
          <a:solidFill>
            <a:srgbClr val="004E8F"/>
          </a:solidFill>
          <a:ln>
            <a:noFill/>
          </a:ln>
        </p:spPr>
        <p:txBody>
          <a:bodyPr wrap="none" lIns="293368" tIns="146684" rIns="293368" bIns="146684" anchor="ctr"/>
          <a:lstStyle>
            <a:lvl1pPr defTabSz="4337050">
              <a:spcBef>
                <a:spcPct val="20000"/>
              </a:spcBef>
              <a:buChar char="•"/>
              <a:defRPr sz="1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defTabSz="4337050">
              <a:spcBef>
                <a:spcPct val="20000"/>
              </a:spcBef>
              <a:buChar char="–"/>
              <a:defRPr sz="11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defTabSz="4337050">
              <a:spcBef>
                <a:spcPct val="20000"/>
              </a:spcBef>
              <a:buChar char="•"/>
              <a:defRPr sz="101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defTabSz="43370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defTabSz="433705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43370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43370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43370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43370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4800" b="1" dirty="0">
                <a:solidFill>
                  <a:srgbClr val="FFFFFF"/>
                </a:solidFill>
                <a:latin typeface="Fira Sans" panose="020B0503050000020004" pitchFamily="34" charset="0"/>
              </a:rPr>
              <a:t>Findings (2 over 1)</a:t>
            </a:r>
          </a:p>
        </p:txBody>
      </p:sp>
      <p:sp>
        <p:nvSpPr>
          <p:cNvPr id="11" name="Rectangle 4">
            <a:extLst>
              <a:ext uri="{FF2B5EF4-FFF2-40B4-BE49-F238E27FC236}">
                <a16:creationId xmlns:a16="http://schemas.microsoft.com/office/drawing/2014/main" id="{2A700413-84DA-44D2-A425-C21551FD1B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43801" y="238539"/>
            <a:ext cx="30403800" cy="3227023"/>
          </a:xfrm>
          <a:prstGeom prst="rect">
            <a:avLst/>
          </a:prstGeom>
          <a:noFill/>
          <a:ln>
            <a:noFill/>
          </a:ln>
        </p:spPr>
        <p:txBody>
          <a:bodyPr wrap="square" lIns="452603" tIns="226307" rIns="452603" bIns="226307">
            <a:spAutoFit/>
          </a:bodyPr>
          <a:lstStyle>
            <a:lvl1pPr defTabSz="1341438">
              <a:spcBef>
                <a:spcPct val="20000"/>
              </a:spcBef>
              <a:buChar char="•"/>
              <a:defRPr sz="1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defTabSz="1341438">
              <a:spcBef>
                <a:spcPct val="20000"/>
              </a:spcBef>
              <a:buChar char="–"/>
              <a:defRPr sz="11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defTabSz="1341438">
              <a:spcBef>
                <a:spcPct val="20000"/>
              </a:spcBef>
              <a:buChar char="•"/>
              <a:defRPr sz="101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defTabSz="1341438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defTabSz="1341438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13414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13414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13414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13414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>
              <a:buNone/>
            </a:pPr>
            <a:r>
              <a:rPr lang="en-US" sz="10800" b="1" dirty="0">
                <a:solidFill>
                  <a:srgbClr val="004E8F"/>
                </a:solidFill>
                <a:latin typeface="Fira Sans" panose="020B0503050000020004" pitchFamily="34" charset="0"/>
              </a:rPr>
              <a:t>4 Column: Title of Your Project:</a:t>
            </a:r>
            <a:br>
              <a:rPr lang="en-US" sz="10000" b="1" dirty="0">
                <a:solidFill>
                  <a:srgbClr val="004E8F"/>
                </a:solidFill>
                <a:latin typeface="Fira Sans" panose="020B0503050000020004" pitchFamily="34" charset="0"/>
              </a:rPr>
            </a:br>
            <a:r>
              <a:rPr lang="en-US" sz="7200" i="1" dirty="0">
                <a:solidFill>
                  <a:srgbClr val="004E8F"/>
                </a:solidFill>
                <a:latin typeface="Fira Sans" panose="020B0503050000020004" pitchFamily="34" charset="0"/>
              </a:rPr>
              <a:t>Subtitle</a:t>
            </a:r>
          </a:p>
        </p:txBody>
      </p:sp>
      <p:sp>
        <p:nvSpPr>
          <p:cNvPr id="16" name="Rectangle 1628">
            <a:extLst>
              <a:ext uri="{FF2B5EF4-FFF2-40B4-BE49-F238E27FC236}">
                <a16:creationId xmlns:a16="http://schemas.microsoft.com/office/drawing/2014/main" id="{E078516D-024C-4869-86B8-709D48C000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353800" y="16916400"/>
            <a:ext cx="10363200" cy="1187726"/>
          </a:xfrm>
          <a:prstGeom prst="rect">
            <a:avLst/>
          </a:prstGeom>
          <a:solidFill>
            <a:srgbClr val="004E8F"/>
          </a:solidFill>
          <a:ln>
            <a:noFill/>
          </a:ln>
        </p:spPr>
        <p:txBody>
          <a:bodyPr wrap="none" lIns="293368" tIns="146684" rIns="293368" bIns="146684" anchor="ctr"/>
          <a:lstStyle>
            <a:lvl1pPr defTabSz="4337050">
              <a:spcBef>
                <a:spcPct val="20000"/>
              </a:spcBef>
              <a:buChar char="•"/>
              <a:defRPr sz="1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defTabSz="4337050">
              <a:spcBef>
                <a:spcPct val="20000"/>
              </a:spcBef>
              <a:buChar char="–"/>
              <a:defRPr sz="11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defTabSz="4337050">
              <a:spcBef>
                <a:spcPct val="20000"/>
              </a:spcBef>
              <a:buChar char="•"/>
              <a:defRPr sz="101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defTabSz="43370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defTabSz="433705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43370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43370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43370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43370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4800" b="1" dirty="0">
                <a:solidFill>
                  <a:schemeClr val="bg1"/>
                </a:solidFill>
                <a:latin typeface="Fira Sans" panose="020B0503050000020004" pitchFamily="34" charset="0"/>
              </a:rPr>
              <a:t>Discussion</a:t>
            </a:r>
          </a:p>
        </p:txBody>
      </p:sp>
      <p:sp>
        <p:nvSpPr>
          <p:cNvPr id="17" name="Rectangle 1628">
            <a:extLst>
              <a:ext uri="{FF2B5EF4-FFF2-40B4-BE49-F238E27FC236}">
                <a16:creationId xmlns:a16="http://schemas.microsoft.com/office/drawing/2014/main" id="{2A32A4B4-EEFC-4C5C-AD1E-C289A4C840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985891" y="6630394"/>
            <a:ext cx="10448109" cy="1187726"/>
          </a:xfrm>
          <a:prstGeom prst="rect">
            <a:avLst/>
          </a:prstGeom>
          <a:solidFill>
            <a:srgbClr val="004E8F"/>
          </a:solidFill>
          <a:ln>
            <a:noFill/>
          </a:ln>
        </p:spPr>
        <p:txBody>
          <a:bodyPr wrap="none" lIns="293368" tIns="146684" rIns="293368" bIns="146684" anchor="ctr"/>
          <a:lstStyle>
            <a:lvl1pPr defTabSz="4337050">
              <a:spcBef>
                <a:spcPct val="20000"/>
              </a:spcBef>
              <a:buChar char="•"/>
              <a:defRPr sz="1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defTabSz="4337050">
              <a:spcBef>
                <a:spcPct val="20000"/>
              </a:spcBef>
              <a:buChar char="–"/>
              <a:defRPr sz="11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defTabSz="4337050">
              <a:spcBef>
                <a:spcPct val="20000"/>
              </a:spcBef>
              <a:buChar char="•"/>
              <a:defRPr sz="101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defTabSz="43370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defTabSz="433705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43370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43370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43370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43370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4800" b="1" dirty="0">
                <a:solidFill>
                  <a:srgbClr val="FFFFFF"/>
                </a:solidFill>
                <a:latin typeface="Fira Sans" panose="020B0503050000020004" pitchFamily="34" charset="0"/>
              </a:rPr>
              <a:t>Future Research</a:t>
            </a:r>
          </a:p>
        </p:txBody>
      </p:sp>
      <p:sp>
        <p:nvSpPr>
          <p:cNvPr id="18" name="Rectangle 1628">
            <a:extLst>
              <a:ext uri="{FF2B5EF4-FFF2-40B4-BE49-F238E27FC236}">
                <a16:creationId xmlns:a16="http://schemas.microsoft.com/office/drawing/2014/main" id="{18E4CB6A-0B0A-41E7-A6B8-BE4C701855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994600" y="16916400"/>
            <a:ext cx="10448109" cy="1188720"/>
          </a:xfrm>
          <a:prstGeom prst="rect">
            <a:avLst/>
          </a:prstGeom>
          <a:solidFill>
            <a:srgbClr val="004E8F"/>
          </a:solidFill>
          <a:ln>
            <a:noFill/>
          </a:ln>
        </p:spPr>
        <p:txBody>
          <a:bodyPr wrap="none" lIns="293368" tIns="146684" rIns="293368" bIns="146684" anchor="ctr"/>
          <a:lstStyle>
            <a:lvl1pPr defTabSz="4337050">
              <a:spcBef>
                <a:spcPct val="20000"/>
              </a:spcBef>
              <a:buChar char="•"/>
              <a:defRPr sz="1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defTabSz="4337050">
              <a:spcBef>
                <a:spcPct val="20000"/>
              </a:spcBef>
              <a:buChar char="–"/>
              <a:defRPr sz="11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defTabSz="4337050">
              <a:spcBef>
                <a:spcPct val="20000"/>
              </a:spcBef>
              <a:buChar char="•"/>
              <a:defRPr sz="101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defTabSz="43370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defTabSz="433705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43370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43370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43370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43370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4800" b="1" dirty="0">
                <a:solidFill>
                  <a:srgbClr val="FFFFFF"/>
                </a:solidFill>
                <a:latin typeface="Fira Sans" panose="020B0503050000020004" pitchFamily="34" charset="0"/>
              </a:rPr>
              <a:t>References</a:t>
            </a:r>
          </a:p>
        </p:txBody>
      </p:sp>
      <p:sp>
        <p:nvSpPr>
          <p:cNvPr id="19" name="Rectangle 1628">
            <a:extLst>
              <a:ext uri="{FF2B5EF4-FFF2-40B4-BE49-F238E27FC236}">
                <a16:creationId xmlns:a16="http://schemas.microsoft.com/office/drawing/2014/main" id="{291CAF7D-93B1-4749-8DD7-3CDE6A801BF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174200" y="16916400"/>
            <a:ext cx="10363200" cy="1187726"/>
          </a:xfrm>
          <a:prstGeom prst="rect">
            <a:avLst/>
          </a:prstGeom>
          <a:solidFill>
            <a:srgbClr val="004E8F"/>
          </a:solidFill>
          <a:ln>
            <a:noFill/>
          </a:ln>
        </p:spPr>
        <p:txBody>
          <a:bodyPr wrap="none" lIns="293368" tIns="146684" rIns="293368" bIns="146684" anchor="ctr"/>
          <a:lstStyle>
            <a:lvl1pPr defTabSz="4337050">
              <a:spcBef>
                <a:spcPct val="20000"/>
              </a:spcBef>
              <a:buChar char="•"/>
              <a:defRPr sz="1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defTabSz="4337050">
              <a:spcBef>
                <a:spcPct val="20000"/>
              </a:spcBef>
              <a:buChar char="–"/>
              <a:defRPr sz="11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defTabSz="4337050">
              <a:spcBef>
                <a:spcPct val="20000"/>
              </a:spcBef>
              <a:buChar char="•"/>
              <a:defRPr sz="101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defTabSz="43370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defTabSz="433705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43370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43370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43370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43370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4800" b="1" dirty="0">
                <a:solidFill>
                  <a:srgbClr val="FFFFFF"/>
                </a:solidFill>
                <a:latin typeface="Fira Sans" panose="020B0503050000020004" pitchFamily="34" charset="0"/>
              </a:rPr>
              <a:t>Limitations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E0D5E9BB-F0C3-46AA-BE4C-EB9BF6EB3A09}"/>
              </a:ext>
            </a:extLst>
          </p:cNvPr>
          <p:cNvSpPr txBox="1"/>
          <p:nvPr/>
        </p:nvSpPr>
        <p:spPr>
          <a:xfrm>
            <a:off x="11337235" y="7941163"/>
            <a:ext cx="21183600" cy="8710077"/>
          </a:xfrm>
          <a:prstGeom prst="rect">
            <a:avLst/>
          </a:prstGeom>
          <a:noFill/>
        </p:spPr>
        <p:txBody>
          <a:bodyPr wrap="square" numCol="2" spcCol="457200" rtlCol="0">
            <a:sp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Lorem ipsum dolor sit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consectetur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adipiscing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elit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Proin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placerat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porta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massa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at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aliquet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Maecenas fermentum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purus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nec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orci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dictum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viverra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Vestibulum ante ipsum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primis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faucibus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orci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luctus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et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ultrices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posuere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cubilia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curae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; Donec in dolor non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mauris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hendrerit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tristique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eu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sit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augue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Sed ac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suscipit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tellus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quis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gravida ipsum. Donec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vulputate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mi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nec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facilisis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tristique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Nunc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eu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gravida dolor. Nunc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justo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justo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consectetur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laoreet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sapien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vitae,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varius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condimentum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Etiam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eget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mattis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ex. Nam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ornare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gravida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sapien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eu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tristique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lacus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placerat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id. Cras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tristique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efficitur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accumsan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Integer convallis diam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justo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a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rhoncus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ligula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venenatis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a.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Quisque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odio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sed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tellus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bibendum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tristique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at dolor. </a:t>
            </a:r>
          </a:p>
          <a:p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Pellentesque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feugiat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sapien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semper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mattis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Pellentesque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ornare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arcu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ultrices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bibendum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Pellentesque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pharetra vestibulum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leo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nec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dignissim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Nam tempus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justo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vitae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tellus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imperdiet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eu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condimentum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mollis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Morbi sit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est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finibus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vestibulum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sapien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sed,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volutpat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lacus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Vestibulum et dui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faucibus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tristique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ipsum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fringilla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vehicula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ex. Morbi et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augue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egestas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varius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dolor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tincidunt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elit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Maecenas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fringilla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vulputate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Praesent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quis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ex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finibus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feugiat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quis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dictum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lacus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Suspendisse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pharetra sit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velit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dignissim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Nunc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tincidunt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pulvinar pharetra. Ut vitae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accumsan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elit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Maecenas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vehicula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accumsan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metus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sit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ultricies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Pellentesque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purus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est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imperdiet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id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accumsan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at, convallis a magna. Maecenas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nec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risus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lorem.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Phasellus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tortor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diam,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aliquam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nec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auctor sed, semper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eu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Cras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placerat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et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tellus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vel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bibendum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Curabitur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eu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turpis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sollicitudin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fermentum ante vitae,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ornare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lacus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Curabitur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vulputate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tincidunt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ante in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mollis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Aliquam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nec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tortor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sit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lacus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porta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iaculis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quis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suscipit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nunc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Quisque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magna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enim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dictum vel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odio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at,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faucibus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egestas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ante. Nunc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venenatis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lacinia dolor,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quis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dignissim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magna. Sed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condimentum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lorem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velit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vitae maximus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neque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semper vel.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Fusce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leo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elit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ultrices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nec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rutrum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vitae,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sodales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eget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libero. </a:t>
            </a:r>
          </a:p>
          <a:p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Etiam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dignissim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ornare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nunc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tristique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Sed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volutpat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ultricies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rhoncus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nunc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augue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malesuada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turpis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in gravida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est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metus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neque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Pellentesque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sapien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massa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In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blandit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viverra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erat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egestas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auctor.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Quisque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fermentum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orci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et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mauris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luctus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eu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accumsan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enim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pellentesque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Duis sit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ultricies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enim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Nam auctor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mauris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quis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leo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ultricies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nec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sapien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vulputate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852295EA-4FDF-4494-BA19-769AD3B6EAF4}"/>
              </a:ext>
            </a:extLst>
          </p:cNvPr>
          <p:cNvSpPr/>
          <p:nvPr/>
        </p:nvSpPr>
        <p:spPr>
          <a:xfrm>
            <a:off x="32985891" y="8154448"/>
            <a:ext cx="10448109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Lorem ipsum dolor sit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consectetur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adipiscing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elit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Proin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placerat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porta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massa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at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aliquet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Maecenas fermentum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purus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nec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orci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dictum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viverra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Vestibulum ante ipsum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primis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faucibus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orci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luctus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et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ultrices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posuere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cubilia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curae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Donec in dolor non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mauris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hendrerit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tristique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eu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sit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augue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Sed ac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suscipit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tellus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quis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gravida ipsum.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Donec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vulputate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mi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nec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facilisis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tristique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AFE669FF-3720-45B4-9D50-DC7D4720031B}"/>
              </a:ext>
            </a:extLst>
          </p:cNvPr>
          <p:cNvSpPr txBox="1"/>
          <p:nvPr/>
        </p:nvSpPr>
        <p:spPr>
          <a:xfrm>
            <a:off x="435429" y="8008371"/>
            <a:ext cx="10439398" cy="87100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Lorem ipsum dolor sit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consectetur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adipiscing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elit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Proin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placerat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porta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massa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at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aliquet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Maecenas fermentum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purus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nec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orci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dictum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viverra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Vestibulum ante ipsum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primis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faucibus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orci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luctus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et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ultrices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posuere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cubilia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curae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; Donec in dolor non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mauris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hendrerit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tristique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eu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sit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augue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Sed ac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suscipit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tellus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quis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gravida ipsum. Donec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vulputate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mi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nec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facilisis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tristique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Nunc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eu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gravida dolor. Nunc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justo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justo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consectetur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laoreet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sapien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vitae,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varius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condimentum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Etiam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eget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mattis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ex. Nam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ornare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gravida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sapien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eu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tristique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lacus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placerat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id. Cras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tristique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efficitur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accumsan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Integer convallis diam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justo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a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rhoncus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ligula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venenatis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a.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Quisque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odio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sed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tellus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bibendum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tristique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at dolor. </a:t>
            </a:r>
          </a:p>
          <a:p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Pellentesque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pharetra vestibulum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leo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nec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dignissim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Nam tempus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justo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vitae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tellus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imperdiet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eu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condimentum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mollis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Morbi sit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est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finibus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vestibulum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sapien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sed,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volutpat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lacus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Vestibulum et dui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faucibus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tristique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ipsum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fringilla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vehicula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ex. Morbi et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augue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egestas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varius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dolor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tincidunt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elit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Maecenas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fringilla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vulputate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Praesent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quis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ex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finibus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feugiat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quis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dictum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lacus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Suspendisse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pharetra sit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velit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dignissim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Nunc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tincidunt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pulvinar pharetra. Ut vitae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accumsan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UC Riverside seal">
            <a:extLst>
              <a:ext uri="{FF2B5EF4-FFF2-40B4-BE49-F238E27FC236}">
                <a16:creationId xmlns:a16="http://schemas.microsoft.com/office/drawing/2014/main" id="{29C9232C-AC98-411B-BE17-4BFE8A42A3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biLevel thresh="25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29000" y="31453615"/>
            <a:ext cx="1245704" cy="1245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A4C8DC32-DEC1-0BD5-2BDA-E6479DE8583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38874" y="1132081"/>
            <a:ext cx="5666252" cy="4434458"/>
          </a:xfrm>
          <a:prstGeom prst="rect">
            <a:avLst/>
          </a:prstGeom>
        </p:spPr>
      </p:pic>
      <p:sp>
        <p:nvSpPr>
          <p:cNvPr id="12" name="Rectangle 4">
            <a:extLst>
              <a:ext uri="{FF2B5EF4-FFF2-40B4-BE49-F238E27FC236}">
                <a16:creationId xmlns:a16="http://schemas.microsoft.com/office/drawing/2014/main" id="{337FE422-87D8-284C-17C0-402D9FE5DC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76931" y="3402377"/>
            <a:ext cx="30403800" cy="3227023"/>
          </a:xfrm>
          <a:prstGeom prst="rect">
            <a:avLst/>
          </a:prstGeom>
          <a:noFill/>
          <a:ln>
            <a:noFill/>
          </a:ln>
        </p:spPr>
        <p:txBody>
          <a:bodyPr wrap="square" lIns="452603" tIns="226307" rIns="452603" bIns="226307">
            <a:spAutoFit/>
          </a:bodyPr>
          <a:lstStyle>
            <a:lvl1pPr defTabSz="1341438">
              <a:spcBef>
                <a:spcPct val="20000"/>
              </a:spcBef>
              <a:buChar char="•"/>
              <a:defRPr sz="1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defTabSz="1341438">
              <a:spcBef>
                <a:spcPct val="20000"/>
              </a:spcBef>
              <a:buChar char="–"/>
              <a:defRPr sz="11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defTabSz="1341438">
              <a:spcBef>
                <a:spcPct val="20000"/>
              </a:spcBef>
              <a:buChar char="•"/>
              <a:defRPr sz="101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defTabSz="1341438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defTabSz="1341438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13414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13414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13414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13414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6000" dirty="0">
                <a:solidFill>
                  <a:srgbClr val="004E8F"/>
                </a:solidFill>
                <a:latin typeface="Oswald" pitchFamily="2" charset="77"/>
              </a:rPr>
              <a:t>Person 1</a:t>
            </a:r>
            <a:r>
              <a:rPr lang="en-US" altLang="en-US" sz="6000" baseline="30000" dirty="0">
                <a:solidFill>
                  <a:srgbClr val="004E8F"/>
                </a:solidFill>
                <a:latin typeface="Oswald" pitchFamily="2" charset="77"/>
              </a:rPr>
              <a:t>1</a:t>
            </a:r>
            <a:r>
              <a:rPr lang="en-US" altLang="en-US" sz="6000" dirty="0">
                <a:solidFill>
                  <a:srgbClr val="004E8F"/>
                </a:solidFill>
                <a:latin typeface="Oswald" pitchFamily="2" charset="77"/>
              </a:rPr>
              <a:t>, M.S., Person 2</a:t>
            </a:r>
            <a:r>
              <a:rPr lang="en-US" altLang="en-US" sz="6000" baseline="30000" dirty="0">
                <a:solidFill>
                  <a:srgbClr val="004E8F"/>
                </a:solidFill>
                <a:latin typeface="Oswald" pitchFamily="2" charset="77"/>
              </a:rPr>
              <a:t>1</a:t>
            </a:r>
            <a:r>
              <a:rPr lang="en-US" altLang="en-US" sz="6000" dirty="0">
                <a:solidFill>
                  <a:srgbClr val="004E8F"/>
                </a:solidFill>
                <a:latin typeface="Oswald" pitchFamily="2" charset="77"/>
              </a:rPr>
              <a:t>, Person 3</a:t>
            </a:r>
            <a:r>
              <a:rPr lang="en-US" altLang="en-US" sz="6000" baseline="30000" dirty="0">
                <a:solidFill>
                  <a:srgbClr val="004E8F"/>
                </a:solidFill>
                <a:latin typeface="Oswald" pitchFamily="2" charset="77"/>
              </a:rPr>
              <a:t>2</a:t>
            </a:r>
            <a:r>
              <a:rPr lang="en-US" altLang="en-US" sz="6000" dirty="0">
                <a:solidFill>
                  <a:srgbClr val="004E8F"/>
                </a:solidFill>
                <a:latin typeface="Oswald" pitchFamily="2" charset="77"/>
              </a:rPr>
              <a:t>, Person 4</a:t>
            </a:r>
            <a:r>
              <a:rPr lang="en-US" altLang="en-US" sz="6000" baseline="30000" dirty="0">
                <a:solidFill>
                  <a:srgbClr val="004E8F"/>
                </a:solidFill>
                <a:latin typeface="Oswald" pitchFamily="2" charset="77"/>
              </a:rPr>
              <a:t>1</a:t>
            </a:r>
            <a:r>
              <a:rPr lang="en-US" altLang="en-US" sz="6000" dirty="0">
                <a:solidFill>
                  <a:srgbClr val="004E8F"/>
                </a:solidFill>
                <a:latin typeface="Oswald" pitchFamily="2" charset="77"/>
              </a:rPr>
              <a:t>, M.D.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6000" baseline="30000" dirty="0">
                <a:solidFill>
                  <a:srgbClr val="004E8F"/>
                </a:solidFill>
                <a:latin typeface="Oswald" pitchFamily="2" charset="77"/>
              </a:rPr>
              <a:t>1</a:t>
            </a:r>
            <a:r>
              <a:rPr lang="en-US" altLang="en-US" sz="6000" dirty="0">
                <a:solidFill>
                  <a:srgbClr val="004E8F"/>
                </a:solidFill>
                <a:latin typeface="Oswald" pitchFamily="2" charset="77"/>
              </a:rPr>
              <a:t>UC Riverside School of Medicine, Riverside, CA, USA; </a:t>
            </a:r>
            <a:r>
              <a:rPr lang="en-US" altLang="en-US" sz="6000" baseline="30000" dirty="0">
                <a:solidFill>
                  <a:srgbClr val="004E8F"/>
                </a:solidFill>
                <a:latin typeface="Oswald" pitchFamily="2" charset="77"/>
              </a:rPr>
              <a:t>2</a:t>
            </a:r>
            <a:r>
              <a:rPr lang="en-US" altLang="en-US" sz="6000" dirty="0">
                <a:solidFill>
                  <a:srgbClr val="004E8F"/>
                </a:solidFill>
                <a:latin typeface="Oswald" pitchFamily="2" charset="77"/>
              </a:rPr>
              <a:t>Other Institution or Medical Center, City, State, Country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EF56619-2E64-B7AA-5CDB-2DBE39E368B9}"/>
              </a:ext>
            </a:extLst>
          </p:cNvPr>
          <p:cNvSpPr txBox="1"/>
          <p:nvPr/>
        </p:nvSpPr>
        <p:spPr>
          <a:xfrm>
            <a:off x="505097" y="19023046"/>
            <a:ext cx="42928904" cy="10433625"/>
          </a:xfrm>
          <a:prstGeom prst="rect">
            <a:avLst/>
          </a:prstGeom>
          <a:noFill/>
        </p:spPr>
        <p:txBody>
          <a:bodyPr wrap="square" numCol="4" spcCol="457200" rtlCol="0">
            <a:spAutoFit/>
          </a:bodyPr>
          <a:lstStyle/>
          <a:p>
            <a:pPr algn="just"/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Lorem ipsum dolor sit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consectetur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adipiscing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elit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Proin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placerat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porta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massa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at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aliquet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Maecenas fermentum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purus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nec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orci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dictum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viverra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Vestibulum ante ipsum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primis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faucibus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orci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luctus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et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ultrices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posuere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cubilia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curae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; Donec in dolor non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mauris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hendrerit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tristique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eu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sit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augue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Sed ac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suscipit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tellus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quis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gravida ipsum. Donec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vulputate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mi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nec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facilisis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tristique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Nunc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eu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gravida dolor. Nunc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justo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justo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consectetur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laoreet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sapien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vitae,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varius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condimentum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Etiam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eget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mattis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ex. Nam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ornare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gravida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sapien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eu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tristique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lacus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placerat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id. Cras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tristique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efficitur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accumsan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Integer convallis diam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justo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a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rhoncus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ligula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venenatis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a.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Quisque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odio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sed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tellus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bibendum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tristique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at dolor. </a:t>
            </a:r>
          </a:p>
          <a:p>
            <a:pPr algn="just"/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Pellentesque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feugiat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sapien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semper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mattis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Pellentesque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ornare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arcu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ultrices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bibendum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Pellentesque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pharetra vestibulum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leo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nec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dignissim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Nam tempus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justo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vitae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tellus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imperdiet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eu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condimentum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mollis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Morbi sit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est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finibus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vestibulum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sapien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sed,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volutpat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lacus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Vestibulum et dui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faucibus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tristique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ipsum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fringilla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vehicula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ex. Morbi et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augue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egestas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varius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dolor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tincidunt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elit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Maecenas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fringilla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vulputate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Praesent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quis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ex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finibus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feugiat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quis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dictum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lacus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Suspendisse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pharetra sit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velit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dignissim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Nunc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tincidunt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pulvinar pharetra. Ut vitae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accumsan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elit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just"/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Maecenas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vehicula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accumsan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metus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sit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ultricies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Pellentesque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purus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est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imperdiet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id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accumsan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at, convallis a magna. Maecenas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nec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risus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lorem.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Phasellus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tortor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diam,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aliquam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nec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auctor sed, semper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eu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Cras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placerat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et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tellus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vel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bibendum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Curabitur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eu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turpis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sollicitudin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fermentum ante vitae,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ornare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lacus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Curabitur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vulputate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tincidunt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ante in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mollis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Aliquam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nec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tortor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sit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lacus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porta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iaculis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quis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suscipit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nunc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Quisque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magna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enim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dictum vel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odio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at,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faucibus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egestas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ante. Nunc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venenatis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lacinia dolor,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quis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dignissim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magna. Sed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condimentum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lorem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velit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vitae maximus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neque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semper vel.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Fusce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leo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elit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ultrices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nec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rutrum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vitae,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sodales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eget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libero. </a:t>
            </a:r>
          </a:p>
          <a:p>
            <a:pPr algn="just"/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Etiam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dignissim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ornare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nunc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tristique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Sed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volutpat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ultricies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rhoncus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nunc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augue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malesuada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turpis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in gravida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est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metus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neque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Pellentesque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sapien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massa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In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blandit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viverra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erat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egestas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auctor.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Quisque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fermentum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orci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et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mauris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luctus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eu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accumsan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enim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pellentesque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Duis sit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ultricies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enim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Nam auctor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mauris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quis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leo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ultricies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nec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sapien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vulputate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Quisque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condimentum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posuere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libero vel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congue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Fusce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convallis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commodo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pulvinar. Aenean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quis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eleifend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diam, non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luctus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ipsum.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Pellentesque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et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sem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fermentum,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mollis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elit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at,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mollis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risus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Curabitur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tempus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nec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tellus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fringilla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Quisque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ipsum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elit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dictum non ligula at, fermentum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pretium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velit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Aenean gravida,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sapien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lobortis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posuere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neque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augue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lacinia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massa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a vestibulum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tellus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diam at ante. Nunc a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molestie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eros. Sed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arcu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turpis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placerat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rhoncus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nec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accumsan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erat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just"/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Lorem ipsum dolor sit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consectetur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adipiscing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elit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Proin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placerat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porta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massa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at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aliquet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Maecenas fermentum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purus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nec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orci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dictum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viverra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Vestibulum ante ipsum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primis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faucibus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orci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luctus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et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ultrices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posuere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cubilia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curae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; Donec in dolor non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mauris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hendrerit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tristique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eu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sit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augue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Sed ac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suscipit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tellus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quis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gravida ipsum. Donec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vulputate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mi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nec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facilisis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tristique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Nunc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eu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gravida dolor. Nunc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justo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justo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consectetur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laoreet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sapien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vitae,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varius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condimentum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Etiam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eget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mattis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ex. Nam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ornare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gravida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sapien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eu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tristique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lacus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placerat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id. Cras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tristique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efficitur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accumsan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Integer convallis diam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justo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a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rhoncus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ligula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venenatis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a.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Quisque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odio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sed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tellus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bibendum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tristique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at dolor. </a:t>
            </a:r>
          </a:p>
          <a:p>
            <a:pPr algn="just"/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Pellentesque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feugiat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sapien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semper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mattis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Pellentesque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ornare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arcu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ultrices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bibendum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Pellentesque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pharetra vestibulum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leo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nec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dignissim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Nam tempus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justo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vitae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tellus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imperdiet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eu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condimentum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mollis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Morbi sit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est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finibus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vestibulum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sapien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sed,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volutpat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lacus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Vestibulum et dui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faucibus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tristique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ipsum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fringilla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vehicula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ex. Morbi et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augue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egestas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varius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dolor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tincidunt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elit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Maecenas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fringilla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vulputate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Praesent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quis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ex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finibus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feugiat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quis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dictum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lacus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Suspendisse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pharetra sit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velit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dignissim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Nunc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tincidunt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pulvinar pharetra. Ut vitae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accumsan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elit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just"/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Maecenas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vehicula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accumsan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metus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sit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ultricies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Pellentesque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purus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est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imperdiet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id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accumsan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at, convallis a magna. Maecenas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nec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risus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lorem.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Phasellus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tortor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diam,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aliquam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nec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auctor sed, semper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eu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Cras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placerat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et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tellus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vel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bibendum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Curabitur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eu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turpis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sollicitudin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fermentum ante vitae,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ornare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lacus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Curabitur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vulputate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tincidunt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ante in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mollis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Aliquam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nec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tortor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sit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lacus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porta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iaculis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quis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suscipit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nunc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Quisque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magna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enim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dictum vel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odio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at,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faucibus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egestas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ante. Nunc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venenatis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lacinia dolor,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quis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dignissim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magna. Sed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condimentum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lorem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velit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vitae maximus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neque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semper vel.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Fusce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leo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elit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ultrices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nec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rutrum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vitae,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sodales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eget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libero. </a:t>
            </a:r>
          </a:p>
          <a:p>
            <a:pPr algn="just"/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Etiam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dignissim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ornare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nunc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tristique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Sed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volutpat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ultricies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rhoncus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nunc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augue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malesuada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turpis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in gravida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est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metus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neque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Pellentesque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sapien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massa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In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blandit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viverra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erat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egestas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auctor.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Quisque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fermentum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orci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et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mauris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luctus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eu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accumsan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enim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pellentesque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Duis sit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ultricies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enim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Nam auctor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mauris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quis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leo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ultricies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nec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sapien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vulputate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Quisque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condimentum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posuere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libero vel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congue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Fusce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convallis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commodo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pulvinar. Aenean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quis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eleifend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diam, non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luctus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ipsum.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Pellentesque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et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sem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fermentum,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mollis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elit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at,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mollis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risus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Curabitur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tempus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nec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tellus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fringilla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Quisque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ipsum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elit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dictum non ligula at, fermentum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pretium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velit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Aenean gravida,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sapien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lobortis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posuere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neque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augue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lacinia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massa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a vestibulum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tellus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diam at ante. Nunc a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molestie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eros. Sed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arcu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turpis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placerat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rhoncus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nec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accumsan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erat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B2A5647F-90B1-FA37-9BAB-7673637E09A0}"/>
              </a:ext>
            </a:extLst>
          </p:cNvPr>
          <p:cNvCxnSpPr/>
          <p:nvPr/>
        </p:nvCxnSpPr>
        <p:spPr bwMode="auto">
          <a:xfrm>
            <a:off x="457200" y="32308800"/>
            <a:ext cx="42976800" cy="0"/>
          </a:xfrm>
          <a:prstGeom prst="line">
            <a:avLst/>
          </a:prstGeom>
          <a:solidFill>
            <a:srgbClr val="990000"/>
          </a:solidFill>
          <a:ln w="203200" cap="flat" cmpd="sng" algn="ctr">
            <a:solidFill>
              <a:srgbClr val="004E8F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6" name="Picture 5">
            <a:extLst>
              <a:ext uri="{FF2B5EF4-FFF2-40B4-BE49-F238E27FC236}">
                <a16:creationId xmlns:a16="http://schemas.microsoft.com/office/drawing/2014/main" id="{6A11DF0C-B7D8-25C9-E979-9FB16EFBBC34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39055004" y="708702"/>
            <a:ext cx="3096848" cy="5513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64150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628">
            <a:extLst>
              <a:ext uri="{FF2B5EF4-FFF2-40B4-BE49-F238E27FC236}">
                <a16:creationId xmlns:a16="http://schemas.microsoft.com/office/drawing/2014/main" id="{1D48987C-5366-49A3-A94F-C880571FF0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6629400"/>
            <a:ext cx="8229600" cy="1188720"/>
          </a:xfrm>
          <a:prstGeom prst="rect">
            <a:avLst/>
          </a:prstGeom>
          <a:solidFill>
            <a:srgbClr val="004E8F"/>
          </a:solidFill>
          <a:ln>
            <a:noFill/>
          </a:ln>
        </p:spPr>
        <p:txBody>
          <a:bodyPr wrap="none" lIns="293368" tIns="146684" rIns="293368" bIns="146684" anchor="ctr"/>
          <a:lstStyle>
            <a:lvl1pPr defTabSz="4337050">
              <a:spcBef>
                <a:spcPct val="20000"/>
              </a:spcBef>
              <a:buChar char="•"/>
              <a:defRPr sz="1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defTabSz="4337050">
              <a:spcBef>
                <a:spcPct val="20000"/>
              </a:spcBef>
              <a:buChar char="–"/>
              <a:defRPr sz="11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defTabSz="4337050">
              <a:spcBef>
                <a:spcPct val="20000"/>
              </a:spcBef>
              <a:buChar char="•"/>
              <a:defRPr sz="101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defTabSz="43370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defTabSz="433705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43370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43370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43370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43370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4800" b="1" dirty="0">
                <a:solidFill>
                  <a:schemeClr val="bg1"/>
                </a:solidFill>
                <a:latin typeface="Fira Sans" panose="020B0503050000020004" pitchFamily="34" charset="0"/>
              </a:rPr>
              <a:t>Introduction</a:t>
            </a:r>
          </a:p>
        </p:txBody>
      </p:sp>
      <p:sp>
        <p:nvSpPr>
          <p:cNvPr id="8" name="Rectangle 1628">
            <a:extLst>
              <a:ext uri="{FF2B5EF4-FFF2-40B4-BE49-F238E27FC236}">
                <a16:creationId xmlns:a16="http://schemas.microsoft.com/office/drawing/2014/main" id="{B12855AD-DB34-4D20-975C-3FEF81B1FC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1" y="16953327"/>
            <a:ext cx="10439399" cy="1187726"/>
          </a:xfrm>
          <a:prstGeom prst="rect">
            <a:avLst/>
          </a:prstGeom>
          <a:solidFill>
            <a:srgbClr val="004E8F"/>
          </a:solidFill>
          <a:ln>
            <a:noFill/>
          </a:ln>
        </p:spPr>
        <p:txBody>
          <a:bodyPr wrap="none" lIns="293368" tIns="146684" rIns="293368" bIns="146684" anchor="ctr"/>
          <a:lstStyle>
            <a:lvl1pPr defTabSz="4337050">
              <a:spcBef>
                <a:spcPct val="20000"/>
              </a:spcBef>
              <a:buChar char="•"/>
              <a:defRPr sz="1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defTabSz="4337050">
              <a:spcBef>
                <a:spcPct val="20000"/>
              </a:spcBef>
              <a:buChar char="–"/>
              <a:defRPr sz="11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defTabSz="4337050">
              <a:spcBef>
                <a:spcPct val="20000"/>
              </a:spcBef>
              <a:buChar char="•"/>
              <a:defRPr sz="101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defTabSz="43370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defTabSz="433705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43370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43370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43370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43370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4800" b="1" dirty="0">
                <a:solidFill>
                  <a:schemeClr val="bg1"/>
                </a:solidFill>
                <a:latin typeface="Fira Sans" panose="020B0503050000020004" pitchFamily="34" charset="0"/>
              </a:rPr>
              <a:t>Methods</a:t>
            </a:r>
          </a:p>
        </p:txBody>
      </p:sp>
      <p:sp>
        <p:nvSpPr>
          <p:cNvPr id="9" name="Rectangle 1628">
            <a:extLst>
              <a:ext uri="{FF2B5EF4-FFF2-40B4-BE49-F238E27FC236}">
                <a16:creationId xmlns:a16="http://schemas.microsoft.com/office/drawing/2014/main" id="{C219D74F-EF16-4E80-80D0-FC7FCE8DEF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4000" y="6629400"/>
            <a:ext cx="25603200" cy="1188720"/>
          </a:xfrm>
          <a:prstGeom prst="rect">
            <a:avLst/>
          </a:prstGeom>
          <a:solidFill>
            <a:srgbClr val="004E8F"/>
          </a:solidFill>
          <a:ln>
            <a:noFill/>
          </a:ln>
        </p:spPr>
        <p:txBody>
          <a:bodyPr wrap="none" lIns="293368" tIns="146684" rIns="293368" bIns="146684" anchor="ctr"/>
          <a:lstStyle>
            <a:lvl1pPr defTabSz="4337050">
              <a:spcBef>
                <a:spcPct val="20000"/>
              </a:spcBef>
              <a:buChar char="•"/>
              <a:defRPr sz="1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defTabSz="4337050">
              <a:spcBef>
                <a:spcPct val="20000"/>
              </a:spcBef>
              <a:buChar char="–"/>
              <a:defRPr sz="11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defTabSz="4337050">
              <a:spcBef>
                <a:spcPct val="20000"/>
              </a:spcBef>
              <a:buChar char="•"/>
              <a:defRPr sz="101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defTabSz="43370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defTabSz="433705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43370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43370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43370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43370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4800" b="1" dirty="0">
                <a:solidFill>
                  <a:srgbClr val="FFFFFF"/>
                </a:solidFill>
                <a:latin typeface="Fira Sans" panose="020B0503050000020004" pitchFamily="34" charset="0"/>
              </a:rPr>
              <a:t>Findings</a:t>
            </a:r>
          </a:p>
        </p:txBody>
      </p:sp>
      <p:sp>
        <p:nvSpPr>
          <p:cNvPr id="11" name="Rectangle 4">
            <a:extLst>
              <a:ext uri="{FF2B5EF4-FFF2-40B4-BE49-F238E27FC236}">
                <a16:creationId xmlns:a16="http://schemas.microsoft.com/office/drawing/2014/main" id="{2A700413-84DA-44D2-A425-C21551FD1B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43801" y="238539"/>
            <a:ext cx="30403800" cy="3227023"/>
          </a:xfrm>
          <a:prstGeom prst="rect">
            <a:avLst/>
          </a:prstGeom>
          <a:noFill/>
          <a:ln>
            <a:noFill/>
          </a:ln>
        </p:spPr>
        <p:txBody>
          <a:bodyPr wrap="square" lIns="452603" tIns="226307" rIns="452603" bIns="226307">
            <a:spAutoFit/>
          </a:bodyPr>
          <a:lstStyle>
            <a:lvl1pPr defTabSz="1341438">
              <a:spcBef>
                <a:spcPct val="20000"/>
              </a:spcBef>
              <a:buChar char="•"/>
              <a:defRPr sz="1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defTabSz="1341438">
              <a:spcBef>
                <a:spcPct val="20000"/>
              </a:spcBef>
              <a:buChar char="–"/>
              <a:defRPr sz="11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defTabSz="1341438">
              <a:spcBef>
                <a:spcPct val="20000"/>
              </a:spcBef>
              <a:buChar char="•"/>
              <a:defRPr sz="101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defTabSz="1341438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defTabSz="1341438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13414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13414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13414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13414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>
              <a:buNone/>
            </a:pPr>
            <a:r>
              <a:rPr lang="en-US" sz="10800" b="1" dirty="0">
                <a:solidFill>
                  <a:srgbClr val="004E8F"/>
                </a:solidFill>
                <a:latin typeface="Fira Sans" panose="020B0503050000020004" pitchFamily="34" charset="0"/>
              </a:rPr>
              <a:t>5&amp;4 Column: Title of Your Project:</a:t>
            </a:r>
            <a:br>
              <a:rPr lang="en-US" sz="10000" b="1" dirty="0">
                <a:solidFill>
                  <a:srgbClr val="004E8F"/>
                </a:solidFill>
                <a:latin typeface="Fira Sans" panose="020B0503050000020004" pitchFamily="34" charset="0"/>
              </a:rPr>
            </a:br>
            <a:r>
              <a:rPr lang="en-US" sz="7200" i="1" dirty="0">
                <a:solidFill>
                  <a:srgbClr val="004E8F"/>
                </a:solidFill>
                <a:latin typeface="Fira Sans" panose="020B0503050000020004" pitchFamily="34" charset="0"/>
              </a:rPr>
              <a:t>Subtitle</a:t>
            </a:r>
          </a:p>
        </p:txBody>
      </p:sp>
      <p:sp>
        <p:nvSpPr>
          <p:cNvPr id="16" name="Rectangle 1628">
            <a:extLst>
              <a:ext uri="{FF2B5EF4-FFF2-40B4-BE49-F238E27FC236}">
                <a16:creationId xmlns:a16="http://schemas.microsoft.com/office/drawing/2014/main" id="{E078516D-024C-4869-86B8-709D48C000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353800" y="16916400"/>
            <a:ext cx="10363200" cy="1187726"/>
          </a:xfrm>
          <a:prstGeom prst="rect">
            <a:avLst/>
          </a:prstGeom>
          <a:solidFill>
            <a:srgbClr val="004E8F"/>
          </a:solidFill>
          <a:ln>
            <a:noFill/>
          </a:ln>
        </p:spPr>
        <p:txBody>
          <a:bodyPr wrap="none" lIns="293368" tIns="146684" rIns="293368" bIns="146684" anchor="ctr"/>
          <a:lstStyle>
            <a:lvl1pPr defTabSz="4337050">
              <a:spcBef>
                <a:spcPct val="20000"/>
              </a:spcBef>
              <a:buChar char="•"/>
              <a:defRPr sz="1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defTabSz="4337050">
              <a:spcBef>
                <a:spcPct val="20000"/>
              </a:spcBef>
              <a:buChar char="–"/>
              <a:defRPr sz="11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defTabSz="4337050">
              <a:spcBef>
                <a:spcPct val="20000"/>
              </a:spcBef>
              <a:buChar char="•"/>
              <a:defRPr sz="101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defTabSz="43370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defTabSz="433705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43370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43370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43370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43370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4800" b="1" dirty="0">
                <a:solidFill>
                  <a:schemeClr val="bg1"/>
                </a:solidFill>
                <a:latin typeface="Fira Sans" panose="020B0503050000020004" pitchFamily="34" charset="0"/>
              </a:rPr>
              <a:t>Discussion</a:t>
            </a:r>
          </a:p>
        </p:txBody>
      </p:sp>
      <p:sp>
        <p:nvSpPr>
          <p:cNvPr id="17" name="Rectangle 1628">
            <a:extLst>
              <a:ext uri="{FF2B5EF4-FFF2-40B4-BE49-F238E27FC236}">
                <a16:creationId xmlns:a16="http://schemas.microsoft.com/office/drawing/2014/main" id="{2A32A4B4-EEFC-4C5C-AD1E-C289A4C840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204400" y="6630394"/>
            <a:ext cx="8229600" cy="1187726"/>
          </a:xfrm>
          <a:prstGeom prst="rect">
            <a:avLst/>
          </a:prstGeom>
          <a:solidFill>
            <a:srgbClr val="004E8F"/>
          </a:solidFill>
          <a:ln>
            <a:noFill/>
          </a:ln>
        </p:spPr>
        <p:txBody>
          <a:bodyPr wrap="none" lIns="293368" tIns="146684" rIns="293368" bIns="146684" anchor="ctr"/>
          <a:lstStyle>
            <a:lvl1pPr defTabSz="4337050">
              <a:spcBef>
                <a:spcPct val="20000"/>
              </a:spcBef>
              <a:buChar char="•"/>
              <a:defRPr sz="1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defTabSz="4337050">
              <a:spcBef>
                <a:spcPct val="20000"/>
              </a:spcBef>
              <a:buChar char="–"/>
              <a:defRPr sz="11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defTabSz="4337050">
              <a:spcBef>
                <a:spcPct val="20000"/>
              </a:spcBef>
              <a:buChar char="•"/>
              <a:defRPr sz="101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defTabSz="43370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defTabSz="433705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43370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43370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43370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43370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4800" b="1" dirty="0">
                <a:solidFill>
                  <a:srgbClr val="FFFFFF"/>
                </a:solidFill>
                <a:latin typeface="Fira Sans" panose="020B0503050000020004" pitchFamily="34" charset="0"/>
              </a:rPr>
              <a:t>Future Research</a:t>
            </a:r>
          </a:p>
        </p:txBody>
      </p:sp>
      <p:sp>
        <p:nvSpPr>
          <p:cNvPr id="18" name="Rectangle 1628">
            <a:extLst>
              <a:ext uri="{FF2B5EF4-FFF2-40B4-BE49-F238E27FC236}">
                <a16:creationId xmlns:a16="http://schemas.microsoft.com/office/drawing/2014/main" id="{18E4CB6A-0B0A-41E7-A6B8-BE4C701855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994600" y="16916400"/>
            <a:ext cx="10448109" cy="1188720"/>
          </a:xfrm>
          <a:prstGeom prst="rect">
            <a:avLst/>
          </a:prstGeom>
          <a:solidFill>
            <a:srgbClr val="004E8F"/>
          </a:solidFill>
          <a:ln>
            <a:noFill/>
          </a:ln>
        </p:spPr>
        <p:txBody>
          <a:bodyPr wrap="none" lIns="293368" tIns="146684" rIns="293368" bIns="146684" anchor="ctr"/>
          <a:lstStyle>
            <a:lvl1pPr defTabSz="4337050">
              <a:spcBef>
                <a:spcPct val="20000"/>
              </a:spcBef>
              <a:buChar char="•"/>
              <a:defRPr sz="1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defTabSz="4337050">
              <a:spcBef>
                <a:spcPct val="20000"/>
              </a:spcBef>
              <a:buChar char="–"/>
              <a:defRPr sz="11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defTabSz="4337050">
              <a:spcBef>
                <a:spcPct val="20000"/>
              </a:spcBef>
              <a:buChar char="•"/>
              <a:defRPr sz="101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defTabSz="43370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defTabSz="433705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43370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43370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43370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43370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4800" b="1" dirty="0">
                <a:solidFill>
                  <a:srgbClr val="FFFFFF"/>
                </a:solidFill>
                <a:latin typeface="Fira Sans" panose="020B0503050000020004" pitchFamily="34" charset="0"/>
              </a:rPr>
              <a:t>References</a:t>
            </a:r>
          </a:p>
        </p:txBody>
      </p:sp>
      <p:sp>
        <p:nvSpPr>
          <p:cNvPr id="19" name="Rectangle 1628">
            <a:extLst>
              <a:ext uri="{FF2B5EF4-FFF2-40B4-BE49-F238E27FC236}">
                <a16:creationId xmlns:a16="http://schemas.microsoft.com/office/drawing/2014/main" id="{291CAF7D-93B1-4749-8DD7-3CDE6A801BF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174200" y="16916400"/>
            <a:ext cx="10363200" cy="1187726"/>
          </a:xfrm>
          <a:prstGeom prst="rect">
            <a:avLst/>
          </a:prstGeom>
          <a:solidFill>
            <a:srgbClr val="004E8F"/>
          </a:solidFill>
          <a:ln>
            <a:noFill/>
          </a:ln>
        </p:spPr>
        <p:txBody>
          <a:bodyPr wrap="none" lIns="293368" tIns="146684" rIns="293368" bIns="146684" anchor="ctr"/>
          <a:lstStyle>
            <a:lvl1pPr defTabSz="4337050">
              <a:spcBef>
                <a:spcPct val="20000"/>
              </a:spcBef>
              <a:buChar char="•"/>
              <a:defRPr sz="1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defTabSz="4337050">
              <a:spcBef>
                <a:spcPct val="20000"/>
              </a:spcBef>
              <a:buChar char="–"/>
              <a:defRPr sz="11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defTabSz="4337050">
              <a:spcBef>
                <a:spcPct val="20000"/>
              </a:spcBef>
              <a:buChar char="•"/>
              <a:defRPr sz="101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defTabSz="43370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defTabSz="433705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43370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43370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43370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43370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4800" b="1" dirty="0">
                <a:solidFill>
                  <a:srgbClr val="FFFFFF"/>
                </a:solidFill>
                <a:latin typeface="Fira Sans" panose="020B0503050000020004" pitchFamily="34" charset="0"/>
              </a:rPr>
              <a:t>Limitations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E0D5E9BB-F0C3-46AA-BE4C-EB9BF6EB3A09}"/>
              </a:ext>
            </a:extLst>
          </p:cNvPr>
          <p:cNvSpPr txBox="1"/>
          <p:nvPr/>
        </p:nvSpPr>
        <p:spPr>
          <a:xfrm>
            <a:off x="9144000" y="8154449"/>
            <a:ext cx="25298400" cy="8710077"/>
          </a:xfrm>
          <a:prstGeom prst="rect">
            <a:avLst/>
          </a:prstGeom>
          <a:noFill/>
        </p:spPr>
        <p:txBody>
          <a:bodyPr wrap="square" numCol="3" spcCol="457200" rtlCol="0">
            <a:sp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Lorem ipsum dolor sit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consectetur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adipiscing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elit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Proin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placerat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porta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massa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at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aliquet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Maecenas fermentum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purus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nec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orci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dictum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viverra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Vestibulum ante ipsum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primis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faucibus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orci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luctus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et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ultrices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posuere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cubilia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curae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; Donec in dolor non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mauris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hendrerit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tristique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eu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sit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augue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Sed ac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suscipit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tellus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quis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gravida ipsum. Donec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vulputate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mi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nec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facilisis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tristique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Nunc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eu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gravida dolor. Nunc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justo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justo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consectetur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laoreet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sapien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vitae,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varius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condimentum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Etiam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eget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mattis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ex. Nam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ornare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gravida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sapien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eu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tristique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lacus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placerat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id. Cras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tristique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efficitur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accumsan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Integer convallis diam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justo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a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rhoncus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ligula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venenatis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a.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Quisque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odio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sed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tellus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bibendum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tristique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at dolor. </a:t>
            </a:r>
          </a:p>
          <a:p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Pellentesque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feugiat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sapien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semper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mattis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Pellentesque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ornare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arcu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ultrices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bibendum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Pellentesque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pharetra vestibulum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leo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nec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dignissim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Nam tempus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justo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vitae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tellus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imperdiet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eu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condimentum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mollis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Morbi sit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est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finibus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vestibulum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sapien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sed,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volutpat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lacus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Vestibulum et dui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faucibus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tristique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ipsum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fringilla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vehicula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ex. Morbi et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augue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egestas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varius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dolor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tincidunt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elit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Maecenas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fringilla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vulputate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Praesent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quis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ex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finibus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feugiat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quis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dictum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lacus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Suspendisse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pharetra sit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velit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dignissim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Nunc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tincidunt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pulvinar pharetra. Ut vitae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accumsan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elit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Maecenas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vehicula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accumsan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metus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sit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ultricies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Pellentesque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purus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est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imperdiet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id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accumsan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at, convallis a magna. Maecenas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nec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risus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lorem.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Phasellus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tortor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diam,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aliquam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nec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auctor sed, semper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eu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Cras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placerat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et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tellus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vel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bibendum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Curabitur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eu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turpis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sollicitudin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fermentum ante vitae,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ornare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lacus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Curabitur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vulputate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tincidunt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ante in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mollis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Aliquam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nec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tortor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sit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lacus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porta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iaculis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quis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suscipit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nunc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Quisque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magna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enim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dictum vel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odio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at,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faucibus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egestas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ante. Nunc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venenatis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lacinia dolor,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quis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dignissim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magna. Sed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condimentum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lorem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velit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vitae maximus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neque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semper vel.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Fusce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leo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elit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ultrices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nec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rutrum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vitae,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sodales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eget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libero. </a:t>
            </a:r>
          </a:p>
          <a:p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Etiam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dignissim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ornare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nunc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tristique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Sed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volutpat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ultricies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rhoncus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nunc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augue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malesuada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turpis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in gravida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est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metus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neque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Pellentesque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sapien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massa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In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blandit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viverra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erat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egestas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auctor.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Quisque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fermentum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orci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et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mauris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luctus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eu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accumsan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enim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pellentesque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Duis sit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ultricies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enim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Nam auctor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mauris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quis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leo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ultricies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nec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sapien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vulputate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Quisque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condimentum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posuere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libero vel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congue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Fusce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convallis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commodo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pulvinar. Aenean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quis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eleifend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diam, non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luctus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ipsum.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Pellentesque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et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sem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fermentum,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mollis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elit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at,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mollis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risus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Curabitur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tempus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nec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tellus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fringilla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Quisque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ipsum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elit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dictum non ligula at, fermentum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pretium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velit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Aenean gravida,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sapien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lobortis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posuere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852295EA-4FDF-4494-BA19-769AD3B6EAF4}"/>
              </a:ext>
            </a:extLst>
          </p:cNvPr>
          <p:cNvSpPr/>
          <p:nvPr/>
        </p:nvSpPr>
        <p:spPr>
          <a:xfrm>
            <a:off x="35204400" y="8154448"/>
            <a:ext cx="8229600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Lorem ipsum dolor sit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consectetur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adipiscing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elit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Proin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placerat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porta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massa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at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aliquet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Maecenas fermentum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purus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nec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orci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dictum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viverra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Vestibulum ante ipsum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primis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faucibus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orci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luctus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et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ultrices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posuere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cubilia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curae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Donec in dolor non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mauris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hendrerit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tristique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eu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sit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augue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Sed ac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suscipit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tellus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quis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gravida ipsum.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Donec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vulputate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mi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nec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facilisis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tristique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AFE669FF-3720-45B4-9D50-DC7D4720031B}"/>
              </a:ext>
            </a:extLst>
          </p:cNvPr>
          <p:cNvSpPr txBox="1"/>
          <p:nvPr/>
        </p:nvSpPr>
        <p:spPr>
          <a:xfrm>
            <a:off x="435429" y="8008371"/>
            <a:ext cx="8251371" cy="87100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Lorem ipsum dolor sit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consectetur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adipiscing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elit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Proin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placerat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porta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massa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at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aliquet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Maecenas fermentum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purus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nec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orci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dictum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viverra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Vestibulum ante ipsum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primis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faucibus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orci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luctus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et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ultrices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posuere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cubilia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curae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; Donec in dolor non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mauris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hendrerit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tristique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eu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sit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augue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Sed ac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suscipit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tellus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quis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gravida ipsum. Donec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vulputate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mi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nec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facilisis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tristique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Nunc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eu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gravida dolor. Nunc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justo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justo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consectetur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laoreet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sapien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vitae,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varius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condimentum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Etiam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eget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mattis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ex. Nam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ornare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gravida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sapien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eu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tristique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lacus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placerat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id. Cras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tristique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efficitur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accumsan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Integer convallis diam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justo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a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rhoncus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ligula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venenatis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a.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Quisque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odio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sed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tellus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bibendum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tristique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at dolor. </a:t>
            </a:r>
          </a:p>
          <a:p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Pellentesque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feugiat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sapien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semper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mattis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Pellentesque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ornare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arcu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ultrices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bibendum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Pellentesque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pharetra vestibulum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leo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nec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dignissim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Nam tempus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justo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vitae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tellus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imperdiet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</p:txBody>
      </p:sp>
      <p:pic>
        <p:nvPicPr>
          <p:cNvPr id="1026" name="Picture 2" descr="UC Riverside seal">
            <a:extLst>
              <a:ext uri="{FF2B5EF4-FFF2-40B4-BE49-F238E27FC236}">
                <a16:creationId xmlns:a16="http://schemas.microsoft.com/office/drawing/2014/main" id="{29C9232C-AC98-411B-BE17-4BFE8A42A3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biLevel thresh="25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29000" y="31453615"/>
            <a:ext cx="1245704" cy="1245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A4C8DC32-DEC1-0BD5-2BDA-E6479DE8583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38874" y="1132081"/>
            <a:ext cx="5666252" cy="4434458"/>
          </a:xfrm>
          <a:prstGeom prst="rect">
            <a:avLst/>
          </a:prstGeom>
        </p:spPr>
      </p:pic>
      <p:sp>
        <p:nvSpPr>
          <p:cNvPr id="12" name="Rectangle 4">
            <a:extLst>
              <a:ext uri="{FF2B5EF4-FFF2-40B4-BE49-F238E27FC236}">
                <a16:creationId xmlns:a16="http://schemas.microsoft.com/office/drawing/2014/main" id="{337FE422-87D8-284C-17C0-402D9FE5DC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43801" y="3239772"/>
            <a:ext cx="30403800" cy="3227023"/>
          </a:xfrm>
          <a:prstGeom prst="rect">
            <a:avLst/>
          </a:prstGeom>
          <a:noFill/>
          <a:ln>
            <a:noFill/>
          </a:ln>
        </p:spPr>
        <p:txBody>
          <a:bodyPr wrap="square" lIns="452603" tIns="226307" rIns="452603" bIns="226307">
            <a:spAutoFit/>
          </a:bodyPr>
          <a:lstStyle>
            <a:lvl1pPr defTabSz="1341438">
              <a:spcBef>
                <a:spcPct val="20000"/>
              </a:spcBef>
              <a:buChar char="•"/>
              <a:defRPr sz="1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defTabSz="1341438">
              <a:spcBef>
                <a:spcPct val="20000"/>
              </a:spcBef>
              <a:buChar char="–"/>
              <a:defRPr sz="11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defTabSz="1341438">
              <a:spcBef>
                <a:spcPct val="20000"/>
              </a:spcBef>
              <a:buChar char="•"/>
              <a:defRPr sz="101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defTabSz="1341438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defTabSz="1341438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13414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13414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13414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13414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6000" dirty="0">
                <a:solidFill>
                  <a:srgbClr val="004E8F"/>
                </a:solidFill>
                <a:latin typeface="Oswald" pitchFamily="2" charset="77"/>
              </a:rPr>
              <a:t>Person 1</a:t>
            </a:r>
            <a:r>
              <a:rPr lang="en-US" altLang="en-US" sz="6000" baseline="30000" dirty="0">
                <a:solidFill>
                  <a:srgbClr val="004E8F"/>
                </a:solidFill>
                <a:latin typeface="Oswald" pitchFamily="2" charset="77"/>
              </a:rPr>
              <a:t>1</a:t>
            </a:r>
            <a:r>
              <a:rPr lang="en-US" altLang="en-US" sz="6000" dirty="0">
                <a:solidFill>
                  <a:srgbClr val="004E8F"/>
                </a:solidFill>
                <a:latin typeface="Oswald" pitchFamily="2" charset="77"/>
              </a:rPr>
              <a:t>, M.S., Person 2</a:t>
            </a:r>
            <a:r>
              <a:rPr lang="en-US" altLang="en-US" sz="6000" baseline="30000" dirty="0">
                <a:solidFill>
                  <a:srgbClr val="004E8F"/>
                </a:solidFill>
                <a:latin typeface="Oswald" pitchFamily="2" charset="77"/>
              </a:rPr>
              <a:t>1</a:t>
            </a:r>
            <a:r>
              <a:rPr lang="en-US" altLang="en-US" sz="6000" dirty="0">
                <a:solidFill>
                  <a:srgbClr val="004E8F"/>
                </a:solidFill>
                <a:latin typeface="Oswald" pitchFamily="2" charset="77"/>
              </a:rPr>
              <a:t>, Person 3</a:t>
            </a:r>
            <a:r>
              <a:rPr lang="en-US" altLang="en-US" sz="6000" baseline="30000" dirty="0">
                <a:solidFill>
                  <a:srgbClr val="004E8F"/>
                </a:solidFill>
                <a:latin typeface="Oswald" pitchFamily="2" charset="77"/>
              </a:rPr>
              <a:t>2</a:t>
            </a:r>
            <a:r>
              <a:rPr lang="en-US" altLang="en-US" sz="6000" dirty="0">
                <a:solidFill>
                  <a:srgbClr val="004E8F"/>
                </a:solidFill>
                <a:latin typeface="Oswald" pitchFamily="2" charset="77"/>
              </a:rPr>
              <a:t>, Person 4</a:t>
            </a:r>
            <a:r>
              <a:rPr lang="en-US" altLang="en-US" sz="6000" baseline="30000" dirty="0">
                <a:solidFill>
                  <a:srgbClr val="004E8F"/>
                </a:solidFill>
                <a:latin typeface="Oswald" pitchFamily="2" charset="77"/>
              </a:rPr>
              <a:t>1</a:t>
            </a:r>
            <a:r>
              <a:rPr lang="en-US" altLang="en-US" sz="6000" dirty="0">
                <a:solidFill>
                  <a:srgbClr val="004E8F"/>
                </a:solidFill>
                <a:latin typeface="Oswald" pitchFamily="2" charset="77"/>
              </a:rPr>
              <a:t>, M.D.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6000" baseline="30000" dirty="0">
                <a:solidFill>
                  <a:srgbClr val="004E8F"/>
                </a:solidFill>
                <a:latin typeface="Oswald" pitchFamily="2" charset="77"/>
              </a:rPr>
              <a:t>1</a:t>
            </a:r>
            <a:r>
              <a:rPr lang="en-US" altLang="en-US" sz="6000" dirty="0">
                <a:solidFill>
                  <a:srgbClr val="004E8F"/>
                </a:solidFill>
                <a:latin typeface="Oswald" pitchFamily="2" charset="77"/>
              </a:rPr>
              <a:t>UC Riverside School of Medicine, Riverside, CA, USA; </a:t>
            </a:r>
            <a:r>
              <a:rPr lang="en-US" altLang="en-US" sz="6000" baseline="30000" dirty="0">
                <a:solidFill>
                  <a:srgbClr val="004E8F"/>
                </a:solidFill>
                <a:latin typeface="Oswald" pitchFamily="2" charset="77"/>
              </a:rPr>
              <a:t>2</a:t>
            </a:r>
            <a:r>
              <a:rPr lang="en-US" altLang="en-US" sz="6000" dirty="0">
                <a:solidFill>
                  <a:srgbClr val="004E8F"/>
                </a:solidFill>
                <a:latin typeface="Oswald" pitchFamily="2" charset="77"/>
              </a:rPr>
              <a:t>Other Institution or Medical Center, City, State, Country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EF56619-2E64-B7AA-5CDB-2DBE39E368B9}"/>
              </a:ext>
            </a:extLst>
          </p:cNvPr>
          <p:cNvSpPr txBox="1"/>
          <p:nvPr/>
        </p:nvSpPr>
        <p:spPr>
          <a:xfrm>
            <a:off x="505097" y="19023046"/>
            <a:ext cx="42928904" cy="10433625"/>
          </a:xfrm>
          <a:prstGeom prst="rect">
            <a:avLst/>
          </a:prstGeom>
          <a:noFill/>
        </p:spPr>
        <p:txBody>
          <a:bodyPr wrap="square" numCol="4" spcCol="457200" rtlCol="0">
            <a:spAutoFit/>
          </a:bodyPr>
          <a:lstStyle/>
          <a:p>
            <a:pPr algn="just"/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Lorem ipsum dolor sit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consectetur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adipiscing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elit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Proin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placerat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porta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massa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at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aliquet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Maecenas fermentum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purus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nec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orci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dictum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viverra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Vestibulum ante ipsum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primis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faucibus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orci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luctus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et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ultrices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posuere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cubilia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curae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; Donec in dolor non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mauris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hendrerit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tristique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eu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sit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augue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Sed ac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suscipit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tellus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quis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gravida ipsum. Donec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vulputate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mi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nec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facilisis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tristique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Nunc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eu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gravida dolor. Nunc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justo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justo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consectetur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laoreet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sapien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vitae,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varius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condimentum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Etiam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eget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mattis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ex. Nam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ornare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gravida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sapien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eu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tristique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lacus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placerat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id. Cras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tristique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efficitur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accumsan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Integer convallis diam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justo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a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rhoncus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ligula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venenatis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a.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Quisque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odio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sed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tellus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bibendum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tristique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at dolor. Lorem ipsum dolor sit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consectetur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adipiscing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elit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Proin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placerat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porta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massa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at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aliquet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Maecenas fermentum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purus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nec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orci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dictum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viverra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Vestibulum ante ipsum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primis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faucibus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orci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luctus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et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ultrices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posuere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cubilia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curae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; Donec in dolor non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mauris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hendrerit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tristique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eu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sit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augue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Sed ac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suscipit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tellus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quis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gravida ipsum. Donec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vulputate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mi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nec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facilisis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tristique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Nunc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eu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gravida dolor. Nunc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justo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justo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consectetur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laoreet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sapien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vitae,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varius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condimentum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Etiam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eget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mattis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ex. Nam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ornare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gravida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sapien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eu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tristique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lacus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placerat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id. Cras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tristique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efficitur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accumsan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Integer convallis diam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justo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a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rhoncus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ligula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venenatis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a.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Quisque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odio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sed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tellus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bibendum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tristique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at dolor. </a:t>
            </a:r>
          </a:p>
          <a:p>
            <a:pPr algn="just"/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Pellentesque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feugiat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sapien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semper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mattis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Pellentesque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ornare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arcu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ultrices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bibendum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Pellentesque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pharetra vestibulum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leo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nec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dignissim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Nam tempus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justo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vitae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tellus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imperdiet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eu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condimentum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mollis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Morbi sit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est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finibus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vestibulum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sapien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sed,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volutpat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lacus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Vestibulum et dui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faucibus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tristique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ipsum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fringilla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vehicula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ex. Morbi et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augue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egestas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varius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dolor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tincidunt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elit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Maecenas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fringilla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vulputate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Praesent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quis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ex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finibus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feugiat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quis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dictum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lacus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Suspendisse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pharetra sit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velit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dignissim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Nunc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tincidunt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pulvinar pharetra. Ut vitae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accumsan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elit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just"/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Maecenas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vehicula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accumsan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metus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sit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ultricies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Pellentesque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purus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est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imperdiet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id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accumsan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at, convallis a magna. Maecenas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nec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risus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lorem.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Phasellus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tortor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diam,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aliquam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nec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auctor sed, semper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eu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Cras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placerat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et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tellus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vel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bibendum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Curabitur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eu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turpis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sollicitudin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fermentum ante vitae,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ornare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lacus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Curabitur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vulputate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tincidunt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ante in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mollis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Aliquam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nec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tortor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sit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lacus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porta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iaculis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quis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suscipit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nunc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Quisque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magna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enim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dictum vel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odio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at,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faucibus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egestas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ante. Nunc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venenatis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lacinia dolor,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quis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dignissim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magna. Sed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condimentum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lorem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velit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vitae maximus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neque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semper vel.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Fusce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leo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elit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ultrices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nec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rutrum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vitae,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sodales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eget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libero. </a:t>
            </a:r>
          </a:p>
          <a:p>
            <a:pPr algn="just"/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Etiam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dignissim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ornare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nunc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tristique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Sed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volutpat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ultricies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rhoncus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nunc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augue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malesuada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turpis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in gravida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est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metus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neque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Pellentesque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sapien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massa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In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blandit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viverra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erat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egestas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auctor.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Quisque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fermentum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orci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et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mauris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luctus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eu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accumsan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enim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pellentesque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Duis sit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ultricies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enim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Nam auctor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mauris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quis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leo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ultricies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nec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sapien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vulputate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Quisque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condimentum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posuere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libero vel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congue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Fusce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convallis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commodo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pulvinar. Aenean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quis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eleifend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diam, non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luctus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ipsum.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Pellentesque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et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sem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fermentum,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mollis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elit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at,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mollis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risus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Curabitur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tempus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nec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tellus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fringilla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Quisque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ipsum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elit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dictum non ligula at, fermentum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pretium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velit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Aenean gravida,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sapien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lobortis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posuere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neque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augue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lacinia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massa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a vestibulum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tellus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diam at ante. Nunc a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molestie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eros. Sed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arcu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turpis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placerat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rhoncus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nec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accumsan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erat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just"/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Pellentesque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feugiat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sapien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semper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mattis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Pellentesque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ornare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arcu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ultrices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bibendum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Pellentesque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pharetra vestibulum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leo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nec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dignissim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Nam tempus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justo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vitae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tellus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imperdiet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eu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condimentum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mollis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Morbi sit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est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finibus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vestibulum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sapien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sed,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volutpat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lacus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Vestibulum et dui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faucibus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tristique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ipsum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fringilla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vehicula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ex. Morbi et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augue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egestas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varius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dolor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tincidunt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elit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Maecenas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fringilla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vulputate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Praesent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quis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ex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finibus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feugiat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quis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dictum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lacus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Suspendisse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pharetra sit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velit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dignissim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Nunc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tincidunt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pulvinar pharetra. Ut vitae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accumsan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elit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just"/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Maecenas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vehicula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accumsan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metus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sit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ultricies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Pellentesque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purus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est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imperdiet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id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accumsan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at, convallis a magna. Maecenas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nec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risus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lorem.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Phasellus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tortor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diam,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aliquam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nec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auctor sed, semper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eu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Cras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placerat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et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tellus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vel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bibendum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Curabitur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eu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turpis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sollicitudin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fermentum ante vitae,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ornare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lacus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Curabitur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vulputate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tincidunt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ante in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mollis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Aliquam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nec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tortor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sit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lacus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porta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iaculis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quis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suscipit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nunc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Quisque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magna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enim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dictum vel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odio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at,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faucibus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egestas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ante. Nunc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venenatis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lacinia dolor,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quis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dignissim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magna. Sed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condimentum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lorem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velit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vitae maximus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neque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semper vel.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Fusce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leo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elit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ultrices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nec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rutrum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vitae,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sodales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eget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libero. </a:t>
            </a:r>
          </a:p>
          <a:p>
            <a:pPr algn="just"/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Etiam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dignissim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ornare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nunc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tristique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Sed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volutpat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ultricies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rhoncus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nunc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augue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malesuada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turpis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in gravida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est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metus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neque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Pellentesque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sapien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massa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In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blandit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viverra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erat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egestas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auctor.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Quisque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fermentum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orci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et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mauris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luctus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eu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accumsan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enim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pellentesque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Duis sit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ultricies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enim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Nam auctor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mauris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quis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leo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ultricies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nec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sapien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vulputate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Quisque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condimentum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posuere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libero vel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congue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Fusce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convallis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commodo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pulvinar. Aenean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quis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eleifend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diam, non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luctus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ipsum.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Pellentesque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et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sem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fermentum,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mollis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elit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at,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mollis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risus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Curabitur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tempus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nec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tellus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fringilla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Quisque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ipsum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elit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dictum non ligula at, fermentum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pretium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velit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Aenean gravida,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sapien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lobortis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posuere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neque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augue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lacinia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massa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a vestibulum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tellus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diam at ante. Nunc a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molestie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eros. Sed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arcu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turpis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placerat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rhoncus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nec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accumsan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erat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16A2DDD7-E571-3D8B-F810-E4410A213AA2}"/>
              </a:ext>
            </a:extLst>
          </p:cNvPr>
          <p:cNvCxnSpPr/>
          <p:nvPr/>
        </p:nvCxnSpPr>
        <p:spPr bwMode="auto">
          <a:xfrm>
            <a:off x="457200" y="32308800"/>
            <a:ext cx="42976800" cy="0"/>
          </a:xfrm>
          <a:prstGeom prst="line">
            <a:avLst/>
          </a:prstGeom>
          <a:solidFill>
            <a:srgbClr val="990000"/>
          </a:solidFill>
          <a:ln w="203200" cap="flat" cmpd="sng" algn="ctr">
            <a:solidFill>
              <a:srgbClr val="004E8F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6" name="Picture 5">
            <a:extLst>
              <a:ext uri="{FF2B5EF4-FFF2-40B4-BE49-F238E27FC236}">
                <a16:creationId xmlns:a16="http://schemas.microsoft.com/office/drawing/2014/main" id="{F637C5E2-3159-3D7D-2FBE-578BEA471027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39055004" y="708702"/>
            <a:ext cx="3096848" cy="5513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79223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628">
            <a:extLst>
              <a:ext uri="{FF2B5EF4-FFF2-40B4-BE49-F238E27FC236}">
                <a16:creationId xmlns:a16="http://schemas.microsoft.com/office/drawing/2014/main" id="{1D48987C-5366-49A3-A94F-C880571FF0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6629400"/>
            <a:ext cx="8229600" cy="1188720"/>
          </a:xfrm>
          <a:prstGeom prst="rect">
            <a:avLst/>
          </a:prstGeom>
          <a:solidFill>
            <a:srgbClr val="004E8F"/>
          </a:solidFill>
          <a:ln>
            <a:noFill/>
          </a:ln>
        </p:spPr>
        <p:txBody>
          <a:bodyPr wrap="none" lIns="293368" tIns="146684" rIns="293368" bIns="146684" anchor="ctr"/>
          <a:lstStyle>
            <a:lvl1pPr defTabSz="4337050">
              <a:spcBef>
                <a:spcPct val="20000"/>
              </a:spcBef>
              <a:buChar char="•"/>
              <a:defRPr sz="1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defTabSz="4337050">
              <a:spcBef>
                <a:spcPct val="20000"/>
              </a:spcBef>
              <a:buChar char="–"/>
              <a:defRPr sz="11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defTabSz="4337050">
              <a:spcBef>
                <a:spcPct val="20000"/>
              </a:spcBef>
              <a:buChar char="•"/>
              <a:defRPr sz="101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defTabSz="43370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defTabSz="433705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43370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43370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43370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43370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4800" b="1" dirty="0">
                <a:solidFill>
                  <a:schemeClr val="bg1"/>
                </a:solidFill>
                <a:latin typeface="Fira Sans" panose="020B0503050000020004" pitchFamily="34" charset="0"/>
              </a:rPr>
              <a:t>Introduction</a:t>
            </a:r>
          </a:p>
        </p:txBody>
      </p:sp>
      <p:sp>
        <p:nvSpPr>
          <p:cNvPr id="8" name="Rectangle 1628">
            <a:extLst>
              <a:ext uri="{FF2B5EF4-FFF2-40B4-BE49-F238E27FC236}">
                <a16:creationId xmlns:a16="http://schemas.microsoft.com/office/drawing/2014/main" id="{B12855AD-DB34-4D20-975C-3FEF81B1FC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1" y="16953327"/>
            <a:ext cx="10439399" cy="1187726"/>
          </a:xfrm>
          <a:prstGeom prst="rect">
            <a:avLst/>
          </a:prstGeom>
          <a:solidFill>
            <a:srgbClr val="004E8F"/>
          </a:solidFill>
          <a:ln>
            <a:noFill/>
          </a:ln>
        </p:spPr>
        <p:txBody>
          <a:bodyPr wrap="none" lIns="293368" tIns="146684" rIns="293368" bIns="146684" anchor="ctr"/>
          <a:lstStyle>
            <a:lvl1pPr defTabSz="4337050">
              <a:spcBef>
                <a:spcPct val="20000"/>
              </a:spcBef>
              <a:buChar char="•"/>
              <a:defRPr sz="1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defTabSz="4337050">
              <a:spcBef>
                <a:spcPct val="20000"/>
              </a:spcBef>
              <a:buChar char="–"/>
              <a:defRPr sz="11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defTabSz="4337050">
              <a:spcBef>
                <a:spcPct val="20000"/>
              </a:spcBef>
              <a:buChar char="•"/>
              <a:defRPr sz="101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defTabSz="43370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defTabSz="433705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43370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43370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43370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43370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4800" b="1" dirty="0">
                <a:solidFill>
                  <a:schemeClr val="bg1"/>
                </a:solidFill>
                <a:latin typeface="Fira Sans" panose="020B0503050000020004" pitchFamily="34" charset="0"/>
              </a:rPr>
              <a:t>Methods</a:t>
            </a:r>
          </a:p>
        </p:txBody>
      </p:sp>
      <p:sp>
        <p:nvSpPr>
          <p:cNvPr id="9" name="Rectangle 1628">
            <a:extLst>
              <a:ext uri="{FF2B5EF4-FFF2-40B4-BE49-F238E27FC236}">
                <a16:creationId xmlns:a16="http://schemas.microsoft.com/office/drawing/2014/main" id="{C219D74F-EF16-4E80-80D0-FC7FCE8DEF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4000" y="6629400"/>
            <a:ext cx="25603200" cy="1188720"/>
          </a:xfrm>
          <a:prstGeom prst="rect">
            <a:avLst/>
          </a:prstGeom>
          <a:solidFill>
            <a:srgbClr val="004E8F"/>
          </a:solidFill>
          <a:ln>
            <a:noFill/>
          </a:ln>
        </p:spPr>
        <p:txBody>
          <a:bodyPr wrap="none" lIns="293368" tIns="146684" rIns="293368" bIns="146684" anchor="ctr"/>
          <a:lstStyle>
            <a:lvl1pPr defTabSz="4337050">
              <a:spcBef>
                <a:spcPct val="20000"/>
              </a:spcBef>
              <a:buChar char="•"/>
              <a:defRPr sz="1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defTabSz="4337050">
              <a:spcBef>
                <a:spcPct val="20000"/>
              </a:spcBef>
              <a:buChar char="–"/>
              <a:defRPr sz="11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defTabSz="4337050">
              <a:spcBef>
                <a:spcPct val="20000"/>
              </a:spcBef>
              <a:buChar char="•"/>
              <a:defRPr sz="101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defTabSz="43370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defTabSz="433705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43370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43370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43370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43370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4800" b="1" dirty="0">
                <a:solidFill>
                  <a:srgbClr val="FFFFFF"/>
                </a:solidFill>
                <a:latin typeface="Fira Sans" panose="020B0503050000020004" pitchFamily="34" charset="0"/>
              </a:rPr>
              <a:t>Findings</a:t>
            </a:r>
          </a:p>
        </p:txBody>
      </p:sp>
      <p:sp>
        <p:nvSpPr>
          <p:cNvPr id="11" name="Rectangle 4">
            <a:extLst>
              <a:ext uri="{FF2B5EF4-FFF2-40B4-BE49-F238E27FC236}">
                <a16:creationId xmlns:a16="http://schemas.microsoft.com/office/drawing/2014/main" id="{2A700413-84DA-44D2-A425-C21551FD1B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43801" y="238539"/>
            <a:ext cx="30403800" cy="3227023"/>
          </a:xfrm>
          <a:prstGeom prst="rect">
            <a:avLst/>
          </a:prstGeom>
          <a:noFill/>
          <a:ln>
            <a:noFill/>
          </a:ln>
        </p:spPr>
        <p:txBody>
          <a:bodyPr wrap="square" lIns="452603" tIns="226307" rIns="452603" bIns="226307">
            <a:spAutoFit/>
          </a:bodyPr>
          <a:lstStyle>
            <a:lvl1pPr defTabSz="1341438">
              <a:spcBef>
                <a:spcPct val="20000"/>
              </a:spcBef>
              <a:buChar char="•"/>
              <a:defRPr sz="1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defTabSz="1341438">
              <a:spcBef>
                <a:spcPct val="20000"/>
              </a:spcBef>
              <a:buChar char="–"/>
              <a:defRPr sz="11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defTabSz="1341438">
              <a:spcBef>
                <a:spcPct val="20000"/>
              </a:spcBef>
              <a:buChar char="•"/>
              <a:defRPr sz="101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defTabSz="1341438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defTabSz="1341438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13414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13414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13414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13414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>
              <a:buNone/>
            </a:pPr>
            <a:r>
              <a:rPr lang="en-US" sz="10800" b="1" dirty="0">
                <a:solidFill>
                  <a:srgbClr val="004E8F"/>
                </a:solidFill>
                <a:latin typeface="Fira Sans" panose="020B0503050000020004" pitchFamily="34" charset="0"/>
              </a:rPr>
              <a:t>5&amp;4 Column: Title of Your Project:</a:t>
            </a:r>
            <a:br>
              <a:rPr lang="en-US" sz="10000" b="1" dirty="0">
                <a:solidFill>
                  <a:srgbClr val="004E8F"/>
                </a:solidFill>
                <a:latin typeface="Fira Sans" panose="020B0503050000020004" pitchFamily="34" charset="0"/>
              </a:rPr>
            </a:br>
            <a:r>
              <a:rPr lang="en-US" sz="7200" i="1" dirty="0">
                <a:solidFill>
                  <a:srgbClr val="004E8F"/>
                </a:solidFill>
                <a:latin typeface="Fira Sans" panose="020B0503050000020004" pitchFamily="34" charset="0"/>
              </a:rPr>
              <a:t>Subtitle</a:t>
            </a:r>
          </a:p>
        </p:txBody>
      </p:sp>
      <p:sp>
        <p:nvSpPr>
          <p:cNvPr id="16" name="Rectangle 1628">
            <a:extLst>
              <a:ext uri="{FF2B5EF4-FFF2-40B4-BE49-F238E27FC236}">
                <a16:creationId xmlns:a16="http://schemas.microsoft.com/office/drawing/2014/main" id="{E078516D-024C-4869-86B8-709D48C000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353800" y="16916400"/>
            <a:ext cx="10363200" cy="1187726"/>
          </a:xfrm>
          <a:prstGeom prst="rect">
            <a:avLst/>
          </a:prstGeom>
          <a:solidFill>
            <a:srgbClr val="004E8F"/>
          </a:solidFill>
          <a:ln>
            <a:noFill/>
          </a:ln>
        </p:spPr>
        <p:txBody>
          <a:bodyPr wrap="none" lIns="293368" tIns="146684" rIns="293368" bIns="146684" anchor="ctr"/>
          <a:lstStyle>
            <a:lvl1pPr defTabSz="4337050">
              <a:spcBef>
                <a:spcPct val="20000"/>
              </a:spcBef>
              <a:buChar char="•"/>
              <a:defRPr sz="1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defTabSz="4337050">
              <a:spcBef>
                <a:spcPct val="20000"/>
              </a:spcBef>
              <a:buChar char="–"/>
              <a:defRPr sz="11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defTabSz="4337050">
              <a:spcBef>
                <a:spcPct val="20000"/>
              </a:spcBef>
              <a:buChar char="•"/>
              <a:defRPr sz="101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defTabSz="43370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defTabSz="433705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43370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43370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43370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43370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4800" b="1" dirty="0">
                <a:solidFill>
                  <a:schemeClr val="bg1"/>
                </a:solidFill>
                <a:latin typeface="Fira Sans" panose="020B0503050000020004" pitchFamily="34" charset="0"/>
              </a:rPr>
              <a:t>Discussion</a:t>
            </a:r>
          </a:p>
        </p:txBody>
      </p:sp>
      <p:sp>
        <p:nvSpPr>
          <p:cNvPr id="17" name="Rectangle 1628">
            <a:extLst>
              <a:ext uri="{FF2B5EF4-FFF2-40B4-BE49-F238E27FC236}">
                <a16:creationId xmlns:a16="http://schemas.microsoft.com/office/drawing/2014/main" id="{2A32A4B4-EEFC-4C5C-AD1E-C289A4C840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204400" y="6630394"/>
            <a:ext cx="8229600" cy="1187726"/>
          </a:xfrm>
          <a:prstGeom prst="rect">
            <a:avLst/>
          </a:prstGeom>
          <a:solidFill>
            <a:srgbClr val="004E8F"/>
          </a:solidFill>
          <a:ln>
            <a:noFill/>
          </a:ln>
        </p:spPr>
        <p:txBody>
          <a:bodyPr wrap="none" lIns="293368" tIns="146684" rIns="293368" bIns="146684" anchor="ctr"/>
          <a:lstStyle>
            <a:lvl1pPr defTabSz="4337050">
              <a:spcBef>
                <a:spcPct val="20000"/>
              </a:spcBef>
              <a:buChar char="•"/>
              <a:defRPr sz="1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defTabSz="4337050">
              <a:spcBef>
                <a:spcPct val="20000"/>
              </a:spcBef>
              <a:buChar char="–"/>
              <a:defRPr sz="11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defTabSz="4337050">
              <a:spcBef>
                <a:spcPct val="20000"/>
              </a:spcBef>
              <a:buChar char="•"/>
              <a:defRPr sz="101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defTabSz="43370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defTabSz="433705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43370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43370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43370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43370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4800" b="1" dirty="0">
                <a:solidFill>
                  <a:srgbClr val="FFFFFF"/>
                </a:solidFill>
                <a:latin typeface="Fira Sans" panose="020B0503050000020004" pitchFamily="34" charset="0"/>
              </a:rPr>
              <a:t>Future Research</a:t>
            </a:r>
          </a:p>
        </p:txBody>
      </p:sp>
      <p:sp>
        <p:nvSpPr>
          <p:cNvPr id="18" name="Rectangle 1628">
            <a:extLst>
              <a:ext uri="{FF2B5EF4-FFF2-40B4-BE49-F238E27FC236}">
                <a16:creationId xmlns:a16="http://schemas.microsoft.com/office/drawing/2014/main" id="{18E4CB6A-0B0A-41E7-A6B8-BE4C701855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994600" y="16916400"/>
            <a:ext cx="10448109" cy="1188720"/>
          </a:xfrm>
          <a:prstGeom prst="rect">
            <a:avLst/>
          </a:prstGeom>
          <a:solidFill>
            <a:srgbClr val="004E8F"/>
          </a:solidFill>
          <a:ln>
            <a:noFill/>
          </a:ln>
        </p:spPr>
        <p:txBody>
          <a:bodyPr wrap="none" lIns="293368" tIns="146684" rIns="293368" bIns="146684" anchor="ctr"/>
          <a:lstStyle>
            <a:lvl1pPr defTabSz="4337050">
              <a:spcBef>
                <a:spcPct val="20000"/>
              </a:spcBef>
              <a:buChar char="•"/>
              <a:defRPr sz="1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defTabSz="4337050">
              <a:spcBef>
                <a:spcPct val="20000"/>
              </a:spcBef>
              <a:buChar char="–"/>
              <a:defRPr sz="11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defTabSz="4337050">
              <a:spcBef>
                <a:spcPct val="20000"/>
              </a:spcBef>
              <a:buChar char="•"/>
              <a:defRPr sz="101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defTabSz="43370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defTabSz="433705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43370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43370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43370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43370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4800" b="1" dirty="0">
                <a:solidFill>
                  <a:srgbClr val="FFFFFF"/>
                </a:solidFill>
                <a:latin typeface="Fira Sans" panose="020B0503050000020004" pitchFamily="34" charset="0"/>
              </a:rPr>
              <a:t>References</a:t>
            </a:r>
          </a:p>
        </p:txBody>
      </p:sp>
      <p:sp>
        <p:nvSpPr>
          <p:cNvPr id="19" name="Rectangle 1628">
            <a:extLst>
              <a:ext uri="{FF2B5EF4-FFF2-40B4-BE49-F238E27FC236}">
                <a16:creationId xmlns:a16="http://schemas.microsoft.com/office/drawing/2014/main" id="{291CAF7D-93B1-4749-8DD7-3CDE6A801BF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174200" y="16916400"/>
            <a:ext cx="10363200" cy="1187726"/>
          </a:xfrm>
          <a:prstGeom prst="rect">
            <a:avLst/>
          </a:prstGeom>
          <a:solidFill>
            <a:srgbClr val="004E8F"/>
          </a:solidFill>
          <a:ln>
            <a:noFill/>
          </a:ln>
        </p:spPr>
        <p:txBody>
          <a:bodyPr wrap="none" lIns="293368" tIns="146684" rIns="293368" bIns="146684" anchor="ctr"/>
          <a:lstStyle>
            <a:lvl1pPr defTabSz="4337050">
              <a:spcBef>
                <a:spcPct val="20000"/>
              </a:spcBef>
              <a:buChar char="•"/>
              <a:defRPr sz="1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defTabSz="4337050">
              <a:spcBef>
                <a:spcPct val="20000"/>
              </a:spcBef>
              <a:buChar char="–"/>
              <a:defRPr sz="11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defTabSz="4337050">
              <a:spcBef>
                <a:spcPct val="20000"/>
              </a:spcBef>
              <a:buChar char="•"/>
              <a:defRPr sz="101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defTabSz="43370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defTabSz="433705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43370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43370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43370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43370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4800" b="1" dirty="0">
                <a:solidFill>
                  <a:srgbClr val="FFFFFF"/>
                </a:solidFill>
                <a:latin typeface="Fira Sans" panose="020B0503050000020004" pitchFamily="34" charset="0"/>
              </a:rPr>
              <a:t>Limitations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AFE669FF-3720-45B4-9D50-DC7D4720031B}"/>
              </a:ext>
            </a:extLst>
          </p:cNvPr>
          <p:cNvSpPr txBox="1"/>
          <p:nvPr/>
        </p:nvSpPr>
        <p:spPr>
          <a:xfrm>
            <a:off x="435429" y="8008371"/>
            <a:ext cx="8251371" cy="8556188"/>
          </a:xfrm>
          <a:prstGeom prst="rect">
            <a:avLst/>
          </a:prstGeom>
          <a:noFill/>
          <a:ln w="127000" cap="flat" cmpd="sng">
            <a:gradFill flip="none" rotWithShape="1">
              <a:gsLst>
                <a:gs pos="0">
                  <a:srgbClr val="FFB725"/>
                </a:gs>
                <a:gs pos="30000">
                  <a:schemeClr val="bg1"/>
                </a:gs>
                <a:gs pos="70000">
                  <a:schemeClr val="bg1"/>
                </a:gs>
                <a:gs pos="100000">
                  <a:srgbClr val="FFB725"/>
                </a:gs>
              </a:gsLst>
              <a:lin ang="13500000" scaled="1"/>
              <a:tileRect/>
            </a:gradFill>
            <a:prstDash val="solid"/>
            <a:round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8251371"/>
                      <a:gd name="connsiteY0" fmla="*/ 0 h 7848302"/>
                      <a:gd name="connsiteX1" fmla="*/ 8251371 w 8251371"/>
                      <a:gd name="connsiteY1" fmla="*/ 0 h 7848302"/>
                      <a:gd name="connsiteX2" fmla="*/ 8251371 w 8251371"/>
                      <a:gd name="connsiteY2" fmla="*/ 7848302 h 7848302"/>
                      <a:gd name="connsiteX3" fmla="*/ 0 w 8251371"/>
                      <a:gd name="connsiteY3" fmla="*/ 7848302 h 7848302"/>
                      <a:gd name="connsiteX4" fmla="*/ 0 w 8251371"/>
                      <a:gd name="connsiteY4" fmla="*/ 0 h 784830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8251371" h="7848302" fill="none" extrusionOk="0">
                        <a:moveTo>
                          <a:pt x="0" y="0"/>
                        </a:moveTo>
                        <a:cubicBezTo>
                          <a:pt x="4001511" y="-49533"/>
                          <a:pt x="4514725" y="-14809"/>
                          <a:pt x="8251371" y="0"/>
                        </a:cubicBezTo>
                        <a:cubicBezTo>
                          <a:pt x="8339010" y="1862726"/>
                          <a:pt x="8178692" y="6783338"/>
                          <a:pt x="8251371" y="7848302"/>
                        </a:cubicBezTo>
                        <a:cubicBezTo>
                          <a:pt x="4922050" y="7800071"/>
                          <a:pt x="2662307" y="7932757"/>
                          <a:pt x="0" y="7848302"/>
                        </a:cubicBezTo>
                        <a:cubicBezTo>
                          <a:pt x="-38581" y="6247570"/>
                          <a:pt x="63341" y="2434647"/>
                          <a:pt x="0" y="0"/>
                        </a:cubicBezTo>
                        <a:close/>
                      </a:path>
                      <a:path w="8251371" h="7848302" stroke="0" extrusionOk="0">
                        <a:moveTo>
                          <a:pt x="0" y="0"/>
                        </a:moveTo>
                        <a:cubicBezTo>
                          <a:pt x="3090462" y="118645"/>
                          <a:pt x="4348741" y="116012"/>
                          <a:pt x="8251371" y="0"/>
                        </a:cubicBezTo>
                        <a:cubicBezTo>
                          <a:pt x="8118489" y="2374129"/>
                          <a:pt x="8336322" y="5818780"/>
                          <a:pt x="8251371" y="7848302"/>
                        </a:cubicBezTo>
                        <a:cubicBezTo>
                          <a:pt x="6445650" y="7982902"/>
                          <a:pt x="2130048" y="7691106"/>
                          <a:pt x="0" y="7848302"/>
                        </a:cubicBezTo>
                        <a:cubicBezTo>
                          <a:pt x="-20187" y="6050533"/>
                          <a:pt x="-152480" y="1454961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182880" tIns="182880" rIns="182880" bIns="182880" rtlCol="0">
            <a:sp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Lorem ipsum dolor sit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consectetur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adipiscing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elit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Proin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placerat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porta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massa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at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aliquet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Maecenas fermentum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purus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nec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orci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dictum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viverra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Vestibulum ante ipsum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primis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faucibus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orci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luctus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et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ultrices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posuere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cubilia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curae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; Donec in dolor non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mauris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hendrerit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tristique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eu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sit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augue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Sed ac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suscipit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tellus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quis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gravida ipsum. Donec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vulputate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mi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nec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facilisis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tristique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Nunc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eu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gravida dolor. Nunc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justo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justo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consectetur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laoreet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sapien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vitae,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varius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condimentum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Etiam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eget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mattis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ex. Nam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ornare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gravida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sapien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eu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tristique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lacus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placerat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id. Cras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tristique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efficitur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accumsan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Integer convallis diam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justo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a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rhoncus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ligula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venenatis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a.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Quisque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odio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sed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tellus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bibendum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tristique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at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dolorleo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nec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dignissim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Nam tempus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justo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vitae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tellus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imperdiet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eu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condimentum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mollis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Morbi sit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est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finibus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vestibulum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sapien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sed,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volutpat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lacus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Vestibulum et dui</a:t>
            </a:r>
          </a:p>
        </p:txBody>
      </p:sp>
      <p:pic>
        <p:nvPicPr>
          <p:cNvPr id="1026" name="Picture 2" descr="UC Riverside seal">
            <a:extLst>
              <a:ext uri="{FF2B5EF4-FFF2-40B4-BE49-F238E27FC236}">
                <a16:creationId xmlns:a16="http://schemas.microsoft.com/office/drawing/2014/main" id="{29C9232C-AC98-411B-BE17-4BFE8A42A3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biLevel thresh="25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29000" y="31453615"/>
            <a:ext cx="1245704" cy="1245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A4C8DC32-DEC1-0BD5-2BDA-E6479DE8583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38874" y="1132081"/>
            <a:ext cx="5666252" cy="4434458"/>
          </a:xfrm>
          <a:prstGeom prst="rect">
            <a:avLst/>
          </a:prstGeom>
        </p:spPr>
      </p:pic>
      <p:sp>
        <p:nvSpPr>
          <p:cNvPr id="12" name="Rectangle 4">
            <a:extLst>
              <a:ext uri="{FF2B5EF4-FFF2-40B4-BE49-F238E27FC236}">
                <a16:creationId xmlns:a16="http://schemas.microsoft.com/office/drawing/2014/main" id="{337FE422-87D8-284C-17C0-402D9FE5DC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43801" y="3315969"/>
            <a:ext cx="30403800" cy="3227023"/>
          </a:xfrm>
          <a:prstGeom prst="rect">
            <a:avLst/>
          </a:prstGeom>
          <a:noFill/>
          <a:ln>
            <a:noFill/>
          </a:ln>
        </p:spPr>
        <p:txBody>
          <a:bodyPr wrap="square" lIns="452603" tIns="226307" rIns="452603" bIns="226307">
            <a:spAutoFit/>
          </a:bodyPr>
          <a:lstStyle>
            <a:lvl1pPr defTabSz="1341438">
              <a:spcBef>
                <a:spcPct val="20000"/>
              </a:spcBef>
              <a:buChar char="•"/>
              <a:defRPr sz="1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defTabSz="1341438">
              <a:spcBef>
                <a:spcPct val="20000"/>
              </a:spcBef>
              <a:buChar char="–"/>
              <a:defRPr sz="11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defTabSz="1341438">
              <a:spcBef>
                <a:spcPct val="20000"/>
              </a:spcBef>
              <a:buChar char="•"/>
              <a:defRPr sz="101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defTabSz="1341438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defTabSz="1341438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13414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13414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13414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13414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6000" dirty="0">
                <a:solidFill>
                  <a:srgbClr val="004E8F"/>
                </a:solidFill>
                <a:latin typeface="Oswald" pitchFamily="2" charset="77"/>
              </a:rPr>
              <a:t>Person 1</a:t>
            </a:r>
            <a:r>
              <a:rPr lang="en-US" altLang="en-US" sz="6000" baseline="30000" dirty="0">
                <a:solidFill>
                  <a:srgbClr val="004E8F"/>
                </a:solidFill>
                <a:latin typeface="Oswald" pitchFamily="2" charset="77"/>
              </a:rPr>
              <a:t>1</a:t>
            </a:r>
            <a:r>
              <a:rPr lang="en-US" altLang="en-US" sz="6000" dirty="0">
                <a:solidFill>
                  <a:srgbClr val="004E8F"/>
                </a:solidFill>
                <a:latin typeface="Oswald" pitchFamily="2" charset="77"/>
              </a:rPr>
              <a:t>, M.S., Person 2</a:t>
            </a:r>
            <a:r>
              <a:rPr lang="en-US" altLang="en-US" sz="6000" baseline="30000" dirty="0">
                <a:solidFill>
                  <a:srgbClr val="004E8F"/>
                </a:solidFill>
                <a:latin typeface="Oswald" pitchFamily="2" charset="77"/>
              </a:rPr>
              <a:t>1</a:t>
            </a:r>
            <a:r>
              <a:rPr lang="en-US" altLang="en-US" sz="6000" dirty="0">
                <a:solidFill>
                  <a:srgbClr val="004E8F"/>
                </a:solidFill>
                <a:latin typeface="Oswald" pitchFamily="2" charset="77"/>
              </a:rPr>
              <a:t>, Person 3</a:t>
            </a:r>
            <a:r>
              <a:rPr lang="en-US" altLang="en-US" sz="6000" baseline="30000" dirty="0">
                <a:solidFill>
                  <a:srgbClr val="004E8F"/>
                </a:solidFill>
                <a:latin typeface="Oswald" pitchFamily="2" charset="77"/>
              </a:rPr>
              <a:t>2</a:t>
            </a:r>
            <a:r>
              <a:rPr lang="en-US" altLang="en-US" sz="6000" dirty="0">
                <a:solidFill>
                  <a:srgbClr val="004E8F"/>
                </a:solidFill>
                <a:latin typeface="Oswald" pitchFamily="2" charset="77"/>
              </a:rPr>
              <a:t>, Person 4</a:t>
            </a:r>
            <a:r>
              <a:rPr lang="en-US" altLang="en-US" sz="6000" baseline="30000" dirty="0">
                <a:solidFill>
                  <a:srgbClr val="004E8F"/>
                </a:solidFill>
                <a:latin typeface="Oswald" pitchFamily="2" charset="77"/>
              </a:rPr>
              <a:t>1</a:t>
            </a:r>
            <a:r>
              <a:rPr lang="en-US" altLang="en-US" sz="6000" dirty="0">
                <a:solidFill>
                  <a:srgbClr val="004E8F"/>
                </a:solidFill>
                <a:latin typeface="Oswald" pitchFamily="2" charset="77"/>
              </a:rPr>
              <a:t>, M.D.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6000" baseline="30000" dirty="0">
                <a:solidFill>
                  <a:srgbClr val="004E8F"/>
                </a:solidFill>
                <a:latin typeface="Oswald" pitchFamily="2" charset="77"/>
              </a:rPr>
              <a:t>1</a:t>
            </a:r>
            <a:r>
              <a:rPr lang="en-US" altLang="en-US" sz="6000" dirty="0">
                <a:solidFill>
                  <a:srgbClr val="004E8F"/>
                </a:solidFill>
                <a:latin typeface="Oswald" pitchFamily="2" charset="77"/>
              </a:rPr>
              <a:t>UC Riverside School of Medicine, Riverside, CA, USA; </a:t>
            </a:r>
            <a:r>
              <a:rPr lang="en-US" altLang="en-US" sz="6000" baseline="30000" dirty="0">
                <a:solidFill>
                  <a:srgbClr val="004E8F"/>
                </a:solidFill>
                <a:latin typeface="Oswald" pitchFamily="2" charset="77"/>
              </a:rPr>
              <a:t>2</a:t>
            </a:r>
            <a:r>
              <a:rPr lang="en-US" altLang="en-US" sz="6000" dirty="0">
                <a:solidFill>
                  <a:srgbClr val="004E8F"/>
                </a:solidFill>
                <a:latin typeface="Oswald" pitchFamily="2" charset="77"/>
              </a:rPr>
              <a:t>Other Institution or Medical Center, City, State, Country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16A2DDD7-E571-3D8B-F810-E4410A213AA2}"/>
              </a:ext>
            </a:extLst>
          </p:cNvPr>
          <p:cNvCxnSpPr/>
          <p:nvPr/>
        </p:nvCxnSpPr>
        <p:spPr bwMode="auto">
          <a:xfrm>
            <a:off x="457200" y="32308800"/>
            <a:ext cx="42976800" cy="0"/>
          </a:xfrm>
          <a:prstGeom prst="line">
            <a:avLst/>
          </a:prstGeom>
          <a:solidFill>
            <a:srgbClr val="990000"/>
          </a:solidFill>
          <a:ln w="203200" cap="flat" cmpd="sng" algn="ctr">
            <a:solidFill>
              <a:srgbClr val="004E8F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6" name="Picture 5">
            <a:extLst>
              <a:ext uri="{FF2B5EF4-FFF2-40B4-BE49-F238E27FC236}">
                <a16:creationId xmlns:a16="http://schemas.microsoft.com/office/drawing/2014/main" id="{F637C5E2-3159-3D7D-2FBE-578BEA471027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39055004" y="708702"/>
            <a:ext cx="3096848" cy="5513719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5A290DB0-E415-5A77-FD33-2F8886F58507}"/>
              </a:ext>
            </a:extLst>
          </p:cNvPr>
          <p:cNvSpPr txBox="1"/>
          <p:nvPr/>
        </p:nvSpPr>
        <p:spPr>
          <a:xfrm>
            <a:off x="35204400" y="8132677"/>
            <a:ext cx="8251371" cy="8125301"/>
          </a:xfrm>
          <a:prstGeom prst="rect">
            <a:avLst/>
          </a:prstGeom>
          <a:noFill/>
          <a:ln w="127000" cap="flat" cmpd="sng">
            <a:gradFill flip="none" rotWithShape="1">
              <a:gsLst>
                <a:gs pos="0">
                  <a:srgbClr val="FFB725"/>
                </a:gs>
                <a:gs pos="30000">
                  <a:schemeClr val="bg1"/>
                </a:gs>
                <a:gs pos="70000">
                  <a:schemeClr val="bg1"/>
                </a:gs>
                <a:gs pos="100000">
                  <a:srgbClr val="FFB725"/>
                </a:gs>
              </a:gsLst>
              <a:lin ang="13500000" scaled="1"/>
              <a:tileRect/>
            </a:gradFill>
            <a:prstDash val="solid"/>
            <a:round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8251371"/>
                      <a:gd name="connsiteY0" fmla="*/ 0 h 7848302"/>
                      <a:gd name="connsiteX1" fmla="*/ 8251371 w 8251371"/>
                      <a:gd name="connsiteY1" fmla="*/ 0 h 7848302"/>
                      <a:gd name="connsiteX2" fmla="*/ 8251371 w 8251371"/>
                      <a:gd name="connsiteY2" fmla="*/ 7848302 h 7848302"/>
                      <a:gd name="connsiteX3" fmla="*/ 0 w 8251371"/>
                      <a:gd name="connsiteY3" fmla="*/ 7848302 h 7848302"/>
                      <a:gd name="connsiteX4" fmla="*/ 0 w 8251371"/>
                      <a:gd name="connsiteY4" fmla="*/ 0 h 784830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8251371" h="7848302" fill="none" extrusionOk="0">
                        <a:moveTo>
                          <a:pt x="0" y="0"/>
                        </a:moveTo>
                        <a:cubicBezTo>
                          <a:pt x="4001511" y="-49533"/>
                          <a:pt x="4514725" y="-14809"/>
                          <a:pt x="8251371" y="0"/>
                        </a:cubicBezTo>
                        <a:cubicBezTo>
                          <a:pt x="8339010" y="1862726"/>
                          <a:pt x="8178692" y="6783338"/>
                          <a:pt x="8251371" y="7848302"/>
                        </a:cubicBezTo>
                        <a:cubicBezTo>
                          <a:pt x="4922050" y="7800071"/>
                          <a:pt x="2662307" y="7932757"/>
                          <a:pt x="0" y="7848302"/>
                        </a:cubicBezTo>
                        <a:cubicBezTo>
                          <a:pt x="-38581" y="6247570"/>
                          <a:pt x="63341" y="2434647"/>
                          <a:pt x="0" y="0"/>
                        </a:cubicBezTo>
                        <a:close/>
                      </a:path>
                      <a:path w="8251371" h="7848302" stroke="0" extrusionOk="0">
                        <a:moveTo>
                          <a:pt x="0" y="0"/>
                        </a:moveTo>
                        <a:cubicBezTo>
                          <a:pt x="3090462" y="118645"/>
                          <a:pt x="4348741" y="116012"/>
                          <a:pt x="8251371" y="0"/>
                        </a:cubicBezTo>
                        <a:cubicBezTo>
                          <a:pt x="8118489" y="2374129"/>
                          <a:pt x="8336322" y="5818780"/>
                          <a:pt x="8251371" y="7848302"/>
                        </a:cubicBezTo>
                        <a:cubicBezTo>
                          <a:pt x="6445650" y="7982902"/>
                          <a:pt x="2130048" y="7691106"/>
                          <a:pt x="0" y="7848302"/>
                        </a:cubicBezTo>
                        <a:cubicBezTo>
                          <a:pt x="-20187" y="6050533"/>
                          <a:pt x="-152480" y="1454961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182880" tIns="182880" rIns="182880" bIns="182880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Lorem ipsum dolor sit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consectetur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adipiscing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elit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Proin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placerat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porta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massa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at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aliquet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Maecenas fermentum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purus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nec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orci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dictum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viverra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Vestibulum ante ipsum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primis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faucibus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orci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luctus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et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ultrices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posuere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cubilia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curae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Donec in dolor non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mauris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hendrerit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tristique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eu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sit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augue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Sed ac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suscipit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tellus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quis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gravida ipsum.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Donec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vulputate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mi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nec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facilisis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tristique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Lorem ipsum dolor sit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consectetur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adipiscing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elit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Proin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placerat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porta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massa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at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aliquet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Maecenas fermentum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purus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nec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orci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dictum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viverra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Vestibulum ante ipsum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primis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faucibus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orci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Vestibulum ante ipsum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primis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faucibus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orci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9585F3A-FB1A-46F6-B84B-1A30BE5ED321}"/>
              </a:ext>
            </a:extLst>
          </p:cNvPr>
          <p:cNvSpPr txBox="1"/>
          <p:nvPr/>
        </p:nvSpPr>
        <p:spPr>
          <a:xfrm>
            <a:off x="9155683" y="8052976"/>
            <a:ext cx="25591517" cy="8556188"/>
          </a:xfrm>
          <a:prstGeom prst="rect">
            <a:avLst/>
          </a:prstGeom>
          <a:noFill/>
          <a:ln w="127000" cap="flat" cmpd="sng">
            <a:gradFill flip="none" rotWithShape="1">
              <a:gsLst>
                <a:gs pos="0">
                  <a:srgbClr val="FFB725"/>
                </a:gs>
                <a:gs pos="30000">
                  <a:schemeClr val="bg1"/>
                </a:gs>
                <a:gs pos="70000">
                  <a:schemeClr val="bg1"/>
                </a:gs>
                <a:gs pos="100000">
                  <a:srgbClr val="FFB725"/>
                </a:gs>
              </a:gsLst>
              <a:lin ang="13500000" scaled="1"/>
              <a:tileRect/>
            </a:gradFill>
            <a:prstDash val="solid"/>
            <a:round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8251371"/>
                      <a:gd name="connsiteY0" fmla="*/ 0 h 7848302"/>
                      <a:gd name="connsiteX1" fmla="*/ 8251371 w 8251371"/>
                      <a:gd name="connsiteY1" fmla="*/ 0 h 7848302"/>
                      <a:gd name="connsiteX2" fmla="*/ 8251371 w 8251371"/>
                      <a:gd name="connsiteY2" fmla="*/ 7848302 h 7848302"/>
                      <a:gd name="connsiteX3" fmla="*/ 0 w 8251371"/>
                      <a:gd name="connsiteY3" fmla="*/ 7848302 h 7848302"/>
                      <a:gd name="connsiteX4" fmla="*/ 0 w 8251371"/>
                      <a:gd name="connsiteY4" fmla="*/ 0 h 784830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8251371" h="7848302" fill="none" extrusionOk="0">
                        <a:moveTo>
                          <a:pt x="0" y="0"/>
                        </a:moveTo>
                        <a:cubicBezTo>
                          <a:pt x="4001511" y="-49533"/>
                          <a:pt x="4514725" y="-14809"/>
                          <a:pt x="8251371" y="0"/>
                        </a:cubicBezTo>
                        <a:cubicBezTo>
                          <a:pt x="8339010" y="1862726"/>
                          <a:pt x="8178692" y="6783338"/>
                          <a:pt x="8251371" y="7848302"/>
                        </a:cubicBezTo>
                        <a:cubicBezTo>
                          <a:pt x="4922050" y="7800071"/>
                          <a:pt x="2662307" y="7932757"/>
                          <a:pt x="0" y="7848302"/>
                        </a:cubicBezTo>
                        <a:cubicBezTo>
                          <a:pt x="-38581" y="6247570"/>
                          <a:pt x="63341" y="2434647"/>
                          <a:pt x="0" y="0"/>
                        </a:cubicBezTo>
                        <a:close/>
                      </a:path>
                      <a:path w="8251371" h="7848302" stroke="0" extrusionOk="0">
                        <a:moveTo>
                          <a:pt x="0" y="0"/>
                        </a:moveTo>
                        <a:cubicBezTo>
                          <a:pt x="3090462" y="118645"/>
                          <a:pt x="4348741" y="116012"/>
                          <a:pt x="8251371" y="0"/>
                        </a:cubicBezTo>
                        <a:cubicBezTo>
                          <a:pt x="8118489" y="2374129"/>
                          <a:pt x="8336322" y="5818780"/>
                          <a:pt x="8251371" y="7848302"/>
                        </a:cubicBezTo>
                        <a:cubicBezTo>
                          <a:pt x="6445650" y="7982902"/>
                          <a:pt x="2130048" y="7691106"/>
                          <a:pt x="0" y="7848302"/>
                        </a:cubicBezTo>
                        <a:cubicBezTo>
                          <a:pt x="-20187" y="6050533"/>
                          <a:pt x="-152480" y="1454961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182880" tIns="182880" rIns="182880" bIns="182880" numCol="3" spcCol="457200" rtlCol="0">
            <a:sp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Lorem ipsum dolor sit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consectetur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adipiscing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elit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Proin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placerat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porta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massa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at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aliquet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Maecenas fermentum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purus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nec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orci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dictum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viverra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Vestibulum ante ipsum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primis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faucibus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orci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luctus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et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ultrices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posuere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cubilia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curae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; Donec in dolor non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mauris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hendrerit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tristique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eu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sit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augue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Sed ac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suscipit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tellus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quis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gravida ipsum. Donec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vulputate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mi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nec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facilisis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tristique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Nunc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eu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gravida dolor. Nunc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justo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justo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consectetur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laoreet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sapien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vitae,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varius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condimentum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Etiam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eget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mattis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ex. Nam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ornare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gravida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sapien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eu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tristique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lacus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placerat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id. Cras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tristique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efficitur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accumsan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Integer convallis diam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justo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a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rhoncus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ligula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venenatis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a.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Quisque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odio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sed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tellus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bibendum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tristique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at dolor. </a:t>
            </a:r>
          </a:p>
          <a:p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Pellentesque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feugiat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sapien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semper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mattis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Pellentesque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ornare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arcu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ultrices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bibendum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Pellentesque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pharetra vestibulum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leo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nec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dignissim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Nam tempus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justo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vitae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tellus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imperdiet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eu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condimentum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mollis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Morbi sit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est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finibus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vestibulum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sapien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sed,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volutpat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lacus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Vestibulum et dui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faucibus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tristique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ipsum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fringilla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vehicula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ex. Morbi et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augue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egestas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varius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dolor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tincidunt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elit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Maecenas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fringilla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vulputate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Praesent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quis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ex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finibus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feugiat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quis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dictum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lacus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Suspendisse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pharetra sit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velit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dignissim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Nunc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tincidunt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pulvinar pharetra. Ut vitae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accumsan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elit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Maecenas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vehicula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accumsan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metus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sit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ultricies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Pellentesque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purus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est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imperdiet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id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accumsan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at, convallis a magna. Maecenas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nec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risus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lorem.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Phasellus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tortor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diam,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aliquam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nec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auctor sed, semper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eu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Cras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placerat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et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tellus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vel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bibendum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Curabitur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eu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turpis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sollicitudin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fermentum ante vitae,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ornare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lacus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Curabitur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vulputate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tincidunt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ante in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mollis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Aliquam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nec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tortor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sit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lacus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porta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iaculis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quis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suscipit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nunc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Quisque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magna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enim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dictum vel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odio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at,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faucibus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egestas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ante. Nunc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venenatis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lacinia dolor,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quis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dignissim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magna. Sed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condimentum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lorem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velit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vitae maximus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neque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semper vel.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Fusce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leo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elit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ultrices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nec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rutrum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vitae,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sodales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eget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libero. </a:t>
            </a:r>
          </a:p>
          <a:p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Etiam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dignissim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ornare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nunc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tristique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Sed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volutpat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ultricies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rhoncus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nunc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augue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malesuada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turpis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in gravida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est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metus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neque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Pellentesque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sapien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massa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In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blandit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viverra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erat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egestas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auctor.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Quisque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fermentum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orci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et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mauris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luctus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eu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accumsan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enim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pellentesque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Duis sit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ultricies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enim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Nam auctor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mauris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quis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leo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ultricies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nec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sapien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vulputate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Quisque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condimentum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posuere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libero vel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congue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Fusce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convallis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commodo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pulvinar. Aenean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quis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eleifend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diam, non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luctus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ipsum.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Pellentesque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et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sem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fermentum,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mollis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elit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at,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mollis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risus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Curabitur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tempus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nec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tellus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fringilla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Quisque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A3A3359-2C0F-22D2-0A91-7DA6E36E3F92}"/>
              </a:ext>
            </a:extLst>
          </p:cNvPr>
          <p:cNvSpPr txBox="1"/>
          <p:nvPr/>
        </p:nvSpPr>
        <p:spPr>
          <a:xfrm>
            <a:off x="457200" y="18409795"/>
            <a:ext cx="10394264" cy="12865060"/>
          </a:xfrm>
          <a:prstGeom prst="rect">
            <a:avLst/>
          </a:prstGeom>
          <a:noFill/>
          <a:ln w="127000" cap="flat" cmpd="sng">
            <a:gradFill flip="none" rotWithShape="1">
              <a:gsLst>
                <a:gs pos="0">
                  <a:srgbClr val="FFB725"/>
                </a:gs>
                <a:gs pos="30000">
                  <a:schemeClr val="bg1"/>
                </a:gs>
                <a:gs pos="70000">
                  <a:schemeClr val="bg1"/>
                </a:gs>
                <a:gs pos="100000">
                  <a:srgbClr val="FFB725"/>
                </a:gs>
              </a:gsLst>
              <a:lin ang="13500000" scaled="1"/>
              <a:tileRect/>
            </a:gradFill>
            <a:prstDash val="solid"/>
            <a:round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8251371"/>
                      <a:gd name="connsiteY0" fmla="*/ 0 h 7848302"/>
                      <a:gd name="connsiteX1" fmla="*/ 8251371 w 8251371"/>
                      <a:gd name="connsiteY1" fmla="*/ 0 h 7848302"/>
                      <a:gd name="connsiteX2" fmla="*/ 8251371 w 8251371"/>
                      <a:gd name="connsiteY2" fmla="*/ 7848302 h 7848302"/>
                      <a:gd name="connsiteX3" fmla="*/ 0 w 8251371"/>
                      <a:gd name="connsiteY3" fmla="*/ 7848302 h 7848302"/>
                      <a:gd name="connsiteX4" fmla="*/ 0 w 8251371"/>
                      <a:gd name="connsiteY4" fmla="*/ 0 h 784830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8251371" h="7848302" fill="none" extrusionOk="0">
                        <a:moveTo>
                          <a:pt x="0" y="0"/>
                        </a:moveTo>
                        <a:cubicBezTo>
                          <a:pt x="4001511" y="-49533"/>
                          <a:pt x="4514725" y="-14809"/>
                          <a:pt x="8251371" y="0"/>
                        </a:cubicBezTo>
                        <a:cubicBezTo>
                          <a:pt x="8339010" y="1862726"/>
                          <a:pt x="8178692" y="6783338"/>
                          <a:pt x="8251371" y="7848302"/>
                        </a:cubicBezTo>
                        <a:cubicBezTo>
                          <a:pt x="4922050" y="7800071"/>
                          <a:pt x="2662307" y="7932757"/>
                          <a:pt x="0" y="7848302"/>
                        </a:cubicBezTo>
                        <a:cubicBezTo>
                          <a:pt x="-38581" y="6247570"/>
                          <a:pt x="63341" y="2434647"/>
                          <a:pt x="0" y="0"/>
                        </a:cubicBezTo>
                        <a:close/>
                      </a:path>
                      <a:path w="8251371" h="7848302" stroke="0" extrusionOk="0">
                        <a:moveTo>
                          <a:pt x="0" y="0"/>
                        </a:moveTo>
                        <a:cubicBezTo>
                          <a:pt x="3090462" y="118645"/>
                          <a:pt x="4348741" y="116012"/>
                          <a:pt x="8251371" y="0"/>
                        </a:cubicBezTo>
                        <a:cubicBezTo>
                          <a:pt x="8118489" y="2374129"/>
                          <a:pt x="8336322" y="5818780"/>
                          <a:pt x="8251371" y="7848302"/>
                        </a:cubicBezTo>
                        <a:cubicBezTo>
                          <a:pt x="6445650" y="7982902"/>
                          <a:pt x="2130048" y="7691106"/>
                          <a:pt x="0" y="7848302"/>
                        </a:cubicBezTo>
                        <a:cubicBezTo>
                          <a:pt x="-20187" y="6050533"/>
                          <a:pt x="-152480" y="1454961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182880" tIns="182880" rIns="182880" bIns="182880" rtlCol="0">
            <a:sp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Lorem ipsum dolor sit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consectetur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adipiscing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elit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Proin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placerat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porta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massa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at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aliquet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Maecenas fermentum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purus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nec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orci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dictum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viverra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Vestibulum ante ipsum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primis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faucibus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orci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luctus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et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ultrices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posuere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cubilia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curae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; Donec in dolor non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mauris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hendrerit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tristique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eu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sit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augue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Sed ac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suscipit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tellus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quis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gravida ipsum. Donec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vulputate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mi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nec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facilisis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tristique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Nunc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eu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gravida dolor. Nunc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justo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justo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consectetur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laoreet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sapien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vitae,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varius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condimentum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Etiam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eget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mattis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ex. Nam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ornare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gravida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sapien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eu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tristique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lacus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placerat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id. Cras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tristique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efficitur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accumsan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Integer convallis diam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justo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a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rhoncus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ligula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venenatis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a.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Quisque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odio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sed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tellus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bibendum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tristique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at dolor. </a:t>
            </a:r>
          </a:p>
          <a:p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Pellentesque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feugiat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sapien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semper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mattis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Pellentesque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ornare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arcu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ultrices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bibendum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Pellentesque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pharetra vestibulum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leo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nec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dignissim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Nam tempus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justo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vitae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tellus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imperdiet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eu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condimentum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mollis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Morbi sit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est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finibus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vestibulum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sapien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sed,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volutpat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lacus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Vestibulum et dui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faucibus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tristique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ipsum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fringilla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vehicula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ex. </a:t>
            </a:r>
          </a:p>
          <a:p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Etiam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eget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mattis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ex. Nam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ornare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gravida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sapien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eu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tristique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lacus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placerat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id. Cras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tristique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efficitur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accumsan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Integer convallis diam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justo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a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rhoncus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ligula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venenatis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a.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Quisque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odio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sed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tellus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bibendum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tristique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at dolor. </a:t>
            </a:r>
          </a:p>
          <a:p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Pellentesque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feugiat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sapien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semper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mattis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Pellentesque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ornare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arcu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ultrices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bibendum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Pellentesque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pharetra vestibulum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leo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nec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dignissim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Nam tempus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justo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vitae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tellus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imperdiet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eu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condimentum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mollis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Morbi sit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est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finibus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vestibulum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sapien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sed,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volutpat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lacus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Vestibulum et dui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faucibus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tristique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ipsum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fringilla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vehicula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ex. </a:t>
            </a:r>
          </a:p>
          <a:p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1296228-F305-B173-0EC7-7AB32930F2B8}"/>
              </a:ext>
            </a:extLst>
          </p:cNvPr>
          <p:cNvSpPr txBox="1"/>
          <p:nvPr/>
        </p:nvSpPr>
        <p:spPr>
          <a:xfrm>
            <a:off x="11321178" y="18411362"/>
            <a:ext cx="21196344" cy="13295948"/>
          </a:xfrm>
          <a:prstGeom prst="rect">
            <a:avLst/>
          </a:prstGeom>
          <a:noFill/>
          <a:ln w="127000" cap="flat" cmpd="sng">
            <a:gradFill flip="none" rotWithShape="1">
              <a:gsLst>
                <a:gs pos="0">
                  <a:srgbClr val="FFB725"/>
                </a:gs>
                <a:gs pos="30000">
                  <a:schemeClr val="bg1"/>
                </a:gs>
                <a:gs pos="70000">
                  <a:schemeClr val="bg1"/>
                </a:gs>
                <a:gs pos="100000">
                  <a:srgbClr val="FFB725"/>
                </a:gs>
              </a:gsLst>
              <a:lin ang="13500000" scaled="1"/>
              <a:tileRect/>
            </a:gradFill>
            <a:prstDash val="solid"/>
            <a:round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8251371"/>
                      <a:gd name="connsiteY0" fmla="*/ 0 h 7848302"/>
                      <a:gd name="connsiteX1" fmla="*/ 8251371 w 8251371"/>
                      <a:gd name="connsiteY1" fmla="*/ 0 h 7848302"/>
                      <a:gd name="connsiteX2" fmla="*/ 8251371 w 8251371"/>
                      <a:gd name="connsiteY2" fmla="*/ 7848302 h 7848302"/>
                      <a:gd name="connsiteX3" fmla="*/ 0 w 8251371"/>
                      <a:gd name="connsiteY3" fmla="*/ 7848302 h 7848302"/>
                      <a:gd name="connsiteX4" fmla="*/ 0 w 8251371"/>
                      <a:gd name="connsiteY4" fmla="*/ 0 h 784830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8251371" h="7848302" fill="none" extrusionOk="0">
                        <a:moveTo>
                          <a:pt x="0" y="0"/>
                        </a:moveTo>
                        <a:cubicBezTo>
                          <a:pt x="4001511" y="-49533"/>
                          <a:pt x="4514725" y="-14809"/>
                          <a:pt x="8251371" y="0"/>
                        </a:cubicBezTo>
                        <a:cubicBezTo>
                          <a:pt x="8339010" y="1862726"/>
                          <a:pt x="8178692" y="6783338"/>
                          <a:pt x="8251371" y="7848302"/>
                        </a:cubicBezTo>
                        <a:cubicBezTo>
                          <a:pt x="4922050" y="7800071"/>
                          <a:pt x="2662307" y="7932757"/>
                          <a:pt x="0" y="7848302"/>
                        </a:cubicBezTo>
                        <a:cubicBezTo>
                          <a:pt x="-38581" y="6247570"/>
                          <a:pt x="63341" y="2434647"/>
                          <a:pt x="0" y="0"/>
                        </a:cubicBezTo>
                        <a:close/>
                      </a:path>
                      <a:path w="8251371" h="7848302" stroke="0" extrusionOk="0">
                        <a:moveTo>
                          <a:pt x="0" y="0"/>
                        </a:moveTo>
                        <a:cubicBezTo>
                          <a:pt x="3090462" y="118645"/>
                          <a:pt x="4348741" y="116012"/>
                          <a:pt x="8251371" y="0"/>
                        </a:cubicBezTo>
                        <a:cubicBezTo>
                          <a:pt x="8118489" y="2374129"/>
                          <a:pt x="8336322" y="5818780"/>
                          <a:pt x="8251371" y="7848302"/>
                        </a:cubicBezTo>
                        <a:cubicBezTo>
                          <a:pt x="6445650" y="7982902"/>
                          <a:pt x="2130048" y="7691106"/>
                          <a:pt x="0" y="7848302"/>
                        </a:cubicBezTo>
                        <a:cubicBezTo>
                          <a:pt x="-20187" y="6050533"/>
                          <a:pt x="-152480" y="1454961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182880" tIns="182880" rIns="182880" bIns="182880" numCol="2" spcCol="457200" rtlCol="0">
            <a:spAutoFit/>
          </a:bodyPr>
          <a:lstStyle/>
          <a:p>
            <a:pPr algn="just"/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Lorem ipsum dolor sit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consectetur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adipiscing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elit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Proin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placerat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porta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massa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at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aliquet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Maecenas fermentum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purus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nec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orci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dictum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viverra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Vestibulum ante ipsum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primis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faucibus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orci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luctus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et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ultrices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posuere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cubilia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curae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; Donec in dolor non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mauris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hendrerit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tristique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eu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sit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augue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Sed ac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suscipit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tellus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quis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gravida ipsum. Donec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vulputate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mi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nec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facilisis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tristique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Nunc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eu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gravida dolor. Nunc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justo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justo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consectetur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laoreet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sapien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vitae,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varius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condimentum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Etiam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eget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mattis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ex. Nam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ornare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gravida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sapien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eu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tristique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lacus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placerat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id. Cras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tristique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efficitur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accumsan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Integer convallis diam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justo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a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rhoncus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ligula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venenatis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a.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Quisque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odio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sed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tellus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bibendum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tristique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at dolor. </a:t>
            </a:r>
          </a:p>
          <a:p>
            <a:pPr algn="just"/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Pellentesque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feugiat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sapien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semper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mattis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Pellentesque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ornare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arcu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ultrices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bibendum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Pellentesque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pharetra vestibulum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leo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nec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dignissim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Nam tempus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justo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vitae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tellus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imperdiet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eu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condimentum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mollis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Morbi sit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est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finibus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vestibulum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sapien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sed,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volutpat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lacus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Vestibulum et dui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faucibus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tristique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ipsum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fringilla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vehicula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ex. Morbi et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augue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egestas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varius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dolor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tincidunt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elit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Maecenas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fringilla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vulputate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Praesent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quis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ex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finibus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feugiat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quis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dictum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lacus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Suspendisse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pharetra sit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velit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dignissim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Nunc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tincidunt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pulvinar pharetra. Ut vitae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accumsan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elit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just"/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Maecenas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vehicula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accumsan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metus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sit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ultricies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Pellentesque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purus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est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imperdiet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id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accumsan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at, convallis a magna. Maecenas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nec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risus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lorem.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Phasellus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tortor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diam,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aliquam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nec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auctor sed, semper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eu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Cras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placerat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et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tellus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vel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bibendum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Curabitur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eu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turpis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sollicitudin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fermentum ante vitae,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ornare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lacus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Curabitur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vulputate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tincidunt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ante in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mollis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Aliquam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nec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tortor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sit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lacus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porta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iaculis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quis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suscipit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nunc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Quisque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magna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enim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dictum vel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odio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at,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faucibus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egestas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ante. Nunc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venenatis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lacinia dolor,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quis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dignissim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magna. Sed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condimentum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lorem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velit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vitae maximus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neque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semper vel.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Fusce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leo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elit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ultrices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nec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rutrum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vitae,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sodales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eget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libero. </a:t>
            </a:r>
          </a:p>
          <a:p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Etiam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dignissim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ornare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nunc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tristique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Sed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volutpat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ultricies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rhoncus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nunc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augue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malesuada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turpis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in gravida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est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metus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neque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Pellentesque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sapien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massa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In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blandit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viverra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erat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egestas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auctor.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Quisque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fermentum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orci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et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mauris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luctus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eu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accumsan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enim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pellentesque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Duis sit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ultricies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enim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Nam auctor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mauris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quis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leo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ultricies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nec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sapien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vulputate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Quisque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condimentum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posuere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libero vel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congue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Fusce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convallis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commodo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pulvinar. Aenean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quis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eleifend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diam, non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luctus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ipsum.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Pellentesque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et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sem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fermentum,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mollis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elit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at,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mollis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risus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Curabitur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tempus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nec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tellus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fringilla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Quisque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ipsum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elit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dictum non ligula at, fermentum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pretium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velit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Aenean gravida,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sapien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lobortis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posuere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neque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augue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lacinia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massa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a vestibulum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tellus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diam at ante. Nunc a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molestie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eros. Sed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arcu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turpis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placerat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rhoncus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nec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accumsan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erat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Etiam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eget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mattis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ex. Nam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ornare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gravida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sapien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eu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tristique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lacus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placerat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id. Cras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tristique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efficitur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accumsan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Integer convallis diam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justo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a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rhoncus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ligula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venenatis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a.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Quisque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odio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sed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tellus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bibendum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tristique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at dolor. </a:t>
            </a:r>
          </a:p>
          <a:p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Pellentesque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feugiat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sapien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semper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mattis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Pellentesque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ornare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arcu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ultrices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bibendum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Pellentesque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pharetra vestibulum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leo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nec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dignissim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Nam tempus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justo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vitae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tellus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imperdiet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eu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condimentum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mollis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Morbi sit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est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finibus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vestibulum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sapien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sed,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volutpat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lacus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Vestibulum et dui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faucibus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tristique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ipsum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fringilla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vehicula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ex. </a:t>
            </a:r>
          </a:p>
          <a:p>
            <a:pPr algn="just"/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A05E0C43-0673-2229-1167-288C67BA22A6}"/>
              </a:ext>
            </a:extLst>
          </p:cNvPr>
          <p:cNvSpPr txBox="1"/>
          <p:nvPr/>
        </p:nvSpPr>
        <p:spPr>
          <a:xfrm>
            <a:off x="33061507" y="18432894"/>
            <a:ext cx="10394264" cy="12865060"/>
          </a:xfrm>
          <a:prstGeom prst="rect">
            <a:avLst/>
          </a:prstGeom>
          <a:noFill/>
          <a:ln w="127000" cap="flat" cmpd="sng">
            <a:gradFill flip="none" rotWithShape="1">
              <a:gsLst>
                <a:gs pos="0">
                  <a:srgbClr val="FFB725"/>
                </a:gs>
                <a:gs pos="30000">
                  <a:schemeClr val="bg1"/>
                </a:gs>
                <a:gs pos="70000">
                  <a:schemeClr val="bg1"/>
                </a:gs>
                <a:gs pos="100000">
                  <a:srgbClr val="FFB725"/>
                </a:gs>
              </a:gsLst>
              <a:lin ang="13500000" scaled="1"/>
              <a:tileRect/>
            </a:gradFill>
            <a:prstDash val="solid"/>
            <a:round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8251371"/>
                      <a:gd name="connsiteY0" fmla="*/ 0 h 7848302"/>
                      <a:gd name="connsiteX1" fmla="*/ 8251371 w 8251371"/>
                      <a:gd name="connsiteY1" fmla="*/ 0 h 7848302"/>
                      <a:gd name="connsiteX2" fmla="*/ 8251371 w 8251371"/>
                      <a:gd name="connsiteY2" fmla="*/ 7848302 h 7848302"/>
                      <a:gd name="connsiteX3" fmla="*/ 0 w 8251371"/>
                      <a:gd name="connsiteY3" fmla="*/ 7848302 h 7848302"/>
                      <a:gd name="connsiteX4" fmla="*/ 0 w 8251371"/>
                      <a:gd name="connsiteY4" fmla="*/ 0 h 784830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8251371" h="7848302" fill="none" extrusionOk="0">
                        <a:moveTo>
                          <a:pt x="0" y="0"/>
                        </a:moveTo>
                        <a:cubicBezTo>
                          <a:pt x="4001511" y="-49533"/>
                          <a:pt x="4514725" y="-14809"/>
                          <a:pt x="8251371" y="0"/>
                        </a:cubicBezTo>
                        <a:cubicBezTo>
                          <a:pt x="8339010" y="1862726"/>
                          <a:pt x="8178692" y="6783338"/>
                          <a:pt x="8251371" y="7848302"/>
                        </a:cubicBezTo>
                        <a:cubicBezTo>
                          <a:pt x="4922050" y="7800071"/>
                          <a:pt x="2662307" y="7932757"/>
                          <a:pt x="0" y="7848302"/>
                        </a:cubicBezTo>
                        <a:cubicBezTo>
                          <a:pt x="-38581" y="6247570"/>
                          <a:pt x="63341" y="2434647"/>
                          <a:pt x="0" y="0"/>
                        </a:cubicBezTo>
                        <a:close/>
                      </a:path>
                      <a:path w="8251371" h="7848302" stroke="0" extrusionOk="0">
                        <a:moveTo>
                          <a:pt x="0" y="0"/>
                        </a:moveTo>
                        <a:cubicBezTo>
                          <a:pt x="3090462" y="118645"/>
                          <a:pt x="4348741" y="116012"/>
                          <a:pt x="8251371" y="0"/>
                        </a:cubicBezTo>
                        <a:cubicBezTo>
                          <a:pt x="8118489" y="2374129"/>
                          <a:pt x="8336322" y="5818780"/>
                          <a:pt x="8251371" y="7848302"/>
                        </a:cubicBezTo>
                        <a:cubicBezTo>
                          <a:pt x="6445650" y="7982902"/>
                          <a:pt x="2130048" y="7691106"/>
                          <a:pt x="0" y="7848302"/>
                        </a:cubicBezTo>
                        <a:cubicBezTo>
                          <a:pt x="-20187" y="6050533"/>
                          <a:pt x="-152480" y="1454961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182880" tIns="182880" rIns="182880" bIns="182880" rtlCol="0">
            <a:sp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Lorem ipsum dolor sit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consectetur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adipiscing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elit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Proin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placerat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porta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massa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at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aliquet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Maecenas fermentum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purus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nec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orci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dictum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viverra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Vestibulum ante ipsum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primis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faucibus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orci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luctus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et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ultrices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posuere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cubilia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curae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; Donec in dolor non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mauris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hendrerit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tristique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eu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sit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augue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Sed ac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suscipit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tellus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quis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gravida ipsum. Donec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vulputate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mi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nec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facilisis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tristique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Nunc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eu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gravida dolor. Nunc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justo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justo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consectetur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laoreet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sapien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vitae,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varius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condimentum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Etiam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eget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mattis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ex. Nam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ornare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gravida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sapien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eu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tristique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lacus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placerat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id. Cras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tristique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efficitur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accumsan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Integer convallis diam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justo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a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rhoncus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ligula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venenatis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a.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Quisque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odio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sed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tellus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bibendum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tristique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at dolor. </a:t>
            </a:r>
          </a:p>
          <a:p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Pellentesque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feugiat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sapien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semper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mattis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Pellentesque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ornare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arcu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ultrices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bibendum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Pellentesque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pharetra vestibulum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leo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nec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dignissim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Nam tempus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justo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vitae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tellus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imperdiet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eu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condimentum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mollis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Morbi sit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est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finibus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vestibulum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sapien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sed,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volutpat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lacus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Vestibulum et dui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faucibus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tristique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ipsum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fringilla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vehicula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ex.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Etiam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eget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mattis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ex. Nam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ornare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gravida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sapien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eu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tristique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lacus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placerat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id. Cras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tristique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efficitur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accumsan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Integer convallis diam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justo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a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rhoncus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ligula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venenatis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a.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Quisque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odio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sed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tellus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bibendum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tristique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at dolor. </a:t>
            </a:r>
          </a:p>
          <a:p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Pellentesque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feugiat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sapien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semper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mattis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Pellentesque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ornare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arcu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ultrices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bibendum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Pellentesque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pharetra vestibulum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leo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nec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dignissim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Nam tempus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justo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vitae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tellus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imperdiet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eu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condimentum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mollis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Morbi sit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est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finibus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vestibulum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sapien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sed,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volutpat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lacus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Vestibulum et dui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faucibus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tristique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ipsum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fringilla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vehicula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ex. </a:t>
            </a:r>
          </a:p>
          <a:p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29794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2F037A3F-C007-66D0-988D-478265F8FE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3693" y="2010748"/>
            <a:ext cx="5666252" cy="443445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EB07323-6E40-3C4C-605E-A5A6585272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231574" y="1408162"/>
            <a:ext cx="4127500" cy="4114800"/>
          </a:xfrm>
          <a:prstGeom prst="rect">
            <a:avLst/>
          </a:prstGeom>
        </p:spPr>
      </p:pic>
      <p:pic>
        <p:nvPicPr>
          <p:cNvPr id="5" name="Picture 4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0E7816BC-C767-200C-ACAA-F3CA712EF91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87000" y="2406011"/>
            <a:ext cx="11366260" cy="4070350"/>
          </a:xfrm>
          <a:prstGeom prst="rect">
            <a:avLst/>
          </a:prstGeom>
        </p:spPr>
      </p:pic>
      <p:pic>
        <p:nvPicPr>
          <p:cNvPr id="7" name="Picture 6" descr="A picture containing text, sign, outdoor&#10;&#10;Description automatically generated">
            <a:extLst>
              <a:ext uri="{FF2B5EF4-FFF2-40B4-BE49-F238E27FC236}">
                <a16:creationId xmlns:a16="http://schemas.microsoft.com/office/drawing/2014/main" id="{A8A7F419-C537-73D7-A086-1BFF981536A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546390" y="2689306"/>
            <a:ext cx="5594350" cy="4701866"/>
          </a:xfrm>
          <a:prstGeom prst="rect">
            <a:avLst/>
          </a:prstGeom>
        </p:spPr>
      </p:pic>
      <p:pic>
        <p:nvPicPr>
          <p:cNvPr id="9" name="Picture 8" descr="A picture containing text, sign&#10;&#10;Description automatically generated">
            <a:extLst>
              <a:ext uri="{FF2B5EF4-FFF2-40B4-BE49-F238E27FC236}">
                <a16:creationId xmlns:a16="http://schemas.microsoft.com/office/drawing/2014/main" id="{AF55A3B6-722A-A1E6-0955-F55DD46EBF6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38874" y="7772400"/>
            <a:ext cx="9396248" cy="2838450"/>
          </a:xfrm>
          <a:prstGeom prst="rect">
            <a:avLst/>
          </a:prstGeom>
        </p:spPr>
      </p:pic>
      <p:pic>
        <p:nvPicPr>
          <p:cNvPr id="11" name="Picture 10" descr="A picture containing text, sign&#10;&#10;Description automatically generated">
            <a:extLst>
              <a:ext uri="{FF2B5EF4-FFF2-40B4-BE49-F238E27FC236}">
                <a16:creationId xmlns:a16="http://schemas.microsoft.com/office/drawing/2014/main" id="{BB4E514C-C98C-6057-4163-B5A96F161A5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886104" y="7862474"/>
            <a:ext cx="7607033" cy="2826402"/>
          </a:xfrm>
          <a:prstGeom prst="rect">
            <a:avLst/>
          </a:prstGeom>
        </p:spPr>
      </p:pic>
      <p:pic>
        <p:nvPicPr>
          <p:cNvPr id="13" name="Picture 12" descr="A picture containing text, sign&#10;&#10;Description automatically generated">
            <a:extLst>
              <a:ext uri="{FF2B5EF4-FFF2-40B4-BE49-F238E27FC236}">
                <a16:creationId xmlns:a16="http://schemas.microsoft.com/office/drawing/2014/main" id="{66F362BD-EFC7-B2A5-B511-D80C36A059F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4546390" y="11295740"/>
            <a:ext cx="4949402" cy="4706259"/>
          </a:xfrm>
          <a:prstGeom prst="rect">
            <a:avLst/>
          </a:prstGeom>
        </p:spPr>
      </p:pic>
      <p:pic>
        <p:nvPicPr>
          <p:cNvPr id="15" name="Picture 14" descr="Icon&#10;&#10;Description automatically generated">
            <a:extLst>
              <a:ext uri="{FF2B5EF4-FFF2-40B4-BE49-F238E27FC236}">
                <a16:creationId xmlns:a16="http://schemas.microsoft.com/office/drawing/2014/main" id="{F7E434DA-42C4-E187-4DD5-885831E26FF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4222263" y="8687240"/>
            <a:ext cx="7772400" cy="1312432"/>
          </a:xfrm>
          <a:prstGeom prst="rect">
            <a:avLst/>
          </a:prstGeom>
        </p:spPr>
      </p:pic>
      <p:pic>
        <p:nvPicPr>
          <p:cNvPr id="21" name="Picture 20" descr="Logo&#10;&#10;Description automatically generated">
            <a:extLst>
              <a:ext uri="{FF2B5EF4-FFF2-40B4-BE49-F238E27FC236}">
                <a16:creationId xmlns:a16="http://schemas.microsoft.com/office/drawing/2014/main" id="{53406250-A595-9F71-6995-6B79C4527C04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t="32912" b="29133"/>
          <a:stretch/>
        </p:blipFill>
        <p:spPr>
          <a:xfrm>
            <a:off x="-328182" y="20159578"/>
            <a:ext cx="14783911" cy="2826402"/>
          </a:xfrm>
          <a:prstGeom prst="rect">
            <a:avLst/>
          </a:prstGeom>
        </p:spPr>
      </p:pic>
      <p:pic>
        <p:nvPicPr>
          <p:cNvPr id="29" name="Picture 28" descr="Logo&#10;&#10;Description automatically generated">
            <a:extLst>
              <a:ext uri="{FF2B5EF4-FFF2-40B4-BE49-F238E27FC236}">
                <a16:creationId xmlns:a16="http://schemas.microsoft.com/office/drawing/2014/main" id="{570173B1-6782-A2E6-A221-702958E2D4D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730245" y="11913209"/>
            <a:ext cx="5333529" cy="2535220"/>
          </a:xfrm>
          <a:prstGeom prst="rect">
            <a:avLst/>
          </a:prstGeom>
        </p:spPr>
      </p:pic>
      <p:pic>
        <p:nvPicPr>
          <p:cNvPr id="31" name="Picture 30" descr="Logo&#10;&#10;Description automatically generated">
            <a:extLst>
              <a:ext uri="{FF2B5EF4-FFF2-40B4-BE49-F238E27FC236}">
                <a16:creationId xmlns:a16="http://schemas.microsoft.com/office/drawing/2014/main" id="{BBFE9450-A12D-ED47-A9BD-069EA9FC2959}"/>
              </a:ext>
            </a:extLst>
          </p:cNvPr>
          <p:cNvPicPr>
            <a:picLocks noChangeAspect="1"/>
          </p:cNvPicPr>
          <p:nvPr/>
        </p:nvPicPr>
        <p:blipFill rotWithShape="1">
          <a:blip r:embed="rId12"/>
          <a:srcRect l="32115" t="12036" r="32994" b="13773"/>
          <a:stretch/>
        </p:blipFill>
        <p:spPr>
          <a:xfrm>
            <a:off x="472282" y="14940162"/>
            <a:ext cx="4873159" cy="5219416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22EB8FD2-2F37-6FF6-1DF4-3581422007B1}"/>
              </a:ext>
            </a:extLst>
          </p:cNvPr>
          <p:cNvPicPr>
            <a:picLocks noChangeAspect="1"/>
          </p:cNvPicPr>
          <p:nvPr/>
        </p:nvPicPr>
        <p:blipFill>
          <a:blip r:embed="rId13"/>
          <a:srcRect/>
          <a:stretch/>
        </p:blipFill>
        <p:spPr>
          <a:xfrm>
            <a:off x="37332670" y="7258972"/>
            <a:ext cx="3716274" cy="6634302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C5D2B775-5A9A-521E-C9AA-BCE68CD9D09E}"/>
              </a:ext>
            </a:extLst>
          </p:cNvPr>
          <p:cNvPicPr>
            <a:picLocks noChangeAspect="1"/>
          </p:cNvPicPr>
          <p:nvPr/>
        </p:nvPicPr>
        <p:blipFill>
          <a:blip r:embed="rId14"/>
          <a:srcRect/>
          <a:stretch/>
        </p:blipFill>
        <p:spPr>
          <a:xfrm>
            <a:off x="37200574" y="14183288"/>
            <a:ext cx="3781764" cy="6733164"/>
          </a:xfrm>
          <a:prstGeom prst="rect">
            <a:avLst/>
          </a:prstGeom>
        </p:spPr>
      </p:pic>
      <p:sp>
        <p:nvSpPr>
          <p:cNvPr id="38" name="TextBox 37">
            <a:extLst>
              <a:ext uri="{FF2B5EF4-FFF2-40B4-BE49-F238E27FC236}">
                <a16:creationId xmlns:a16="http://schemas.microsoft.com/office/drawing/2014/main" id="{548D77B4-6E70-E9E2-78EE-07BCBB537AD6}"/>
              </a:ext>
            </a:extLst>
          </p:cNvPr>
          <p:cNvSpPr txBox="1"/>
          <p:nvPr/>
        </p:nvSpPr>
        <p:spPr>
          <a:xfrm>
            <a:off x="10043328" y="13180819"/>
            <a:ext cx="12138333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600" b="1" dirty="0">
                <a:latin typeface="Arial" panose="020B0604020202020204" pitchFamily="34" charset="0"/>
                <a:cs typeface="Arial" panose="020B0604020202020204" pitchFamily="34" charset="0"/>
              </a:rPr>
              <a:t>Be sure to hold down the shift key while resizing these logos!</a:t>
            </a:r>
          </a:p>
        </p:txBody>
      </p:sp>
      <p:sp>
        <p:nvSpPr>
          <p:cNvPr id="39" name="Rectangle 1628">
            <a:extLst>
              <a:ext uri="{FF2B5EF4-FFF2-40B4-BE49-F238E27FC236}">
                <a16:creationId xmlns:a16="http://schemas.microsoft.com/office/drawing/2014/main" id="{65AE00D4-1AAF-29EA-375C-4CE2ACBC5C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025940" y="21731003"/>
            <a:ext cx="8229600" cy="1187726"/>
          </a:xfrm>
          <a:prstGeom prst="rect">
            <a:avLst/>
          </a:prstGeom>
          <a:solidFill>
            <a:srgbClr val="004E8F"/>
          </a:solidFill>
          <a:ln>
            <a:noFill/>
          </a:ln>
        </p:spPr>
        <p:txBody>
          <a:bodyPr wrap="none" lIns="293368" tIns="146684" rIns="293368" bIns="146684" anchor="ctr"/>
          <a:lstStyle>
            <a:lvl1pPr defTabSz="4337050">
              <a:spcBef>
                <a:spcPct val="20000"/>
              </a:spcBef>
              <a:buChar char="•"/>
              <a:defRPr sz="1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defTabSz="4337050">
              <a:spcBef>
                <a:spcPct val="20000"/>
              </a:spcBef>
              <a:buChar char="–"/>
              <a:defRPr sz="11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defTabSz="4337050">
              <a:spcBef>
                <a:spcPct val="20000"/>
              </a:spcBef>
              <a:buChar char="•"/>
              <a:defRPr sz="101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defTabSz="43370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defTabSz="433705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43370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43370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43370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43370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4800" b="1" dirty="0">
                <a:solidFill>
                  <a:srgbClr val="FFFFFF"/>
                </a:solidFill>
                <a:latin typeface="Fira Sans" panose="020B0503050000020004" pitchFamily="34" charset="0"/>
              </a:rPr>
              <a:t>Future Research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93AFD312-27FA-BF63-07C4-1C5A004F6472}"/>
              </a:ext>
            </a:extLst>
          </p:cNvPr>
          <p:cNvSpPr txBox="1"/>
          <p:nvPr/>
        </p:nvSpPr>
        <p:spPr>
          <a:xfrm>
            <a:off x="26025940" y="23233286"/>
            <a:ext cx="8251371" cy="8125301"/>
          </a:xfrm>
          <a:prstGeom prst="rect">
            <a:avLst/>
          </a:prstGeom>
          <a:noFill/>
          <a:ln w="127000" cap="flat" cmpd="sng">
            <a:gradFill flip="none" rotWithShape="1">
              <a:gsLst>
                <a:gs pos="0">
                  <a:srgbClr val="FFB725"/>
                </a:gs>
                <a:gs pos="30000">
                  <a:schemeClr val="bg1"/>
                </a:gs>
                <a:gs pos="70000">
                  <a:schemeClr val="bg1"/>
                </a:gs>
                <a:gs pos="100000">
                  <a:srgbClr val="FFB725"/>
                </a:gs>
              </a:gsLst>
              <a:lin ang="13500000" scaled="1"/>
              <a:tileRect/>
            </a:gradFill>
            <a:prstDash val="solid"/>
            <a:round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8251371"/>
                      <a:gd name="connsiteY0" fmla="*/ 0 h 7848302"/>
                      <a:gd name="connsiteX1" fmla="*/ 8251371 w 8251371"/>
                      <a:gd name="connsiteY1" fmla="*/ 0 h 7848302"/>
                      <a:gd name="connsiteX2" fmla="*/ 8251371 w 8251371"/>
                      <a:gd name="connsiteY2" fmla="*/ 7848302 h 7848302"/>
                      <a:gd name="connsiteX3" fmla="*/ 0 w 8251371"/>
                      <a:gd name="connsiteY3" fmla="*/ 7848302 h 7848302"/>
                      <a:gd name="connsiteX4" fmla="*/ 0 w 8251371"/>
                      <a:gd name="connsiteY4" fmla="*/ 0 h 784830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8251371" h="7848302" fill="none" extrusionOk="0">
                        <a:moveTo>
                          <a:pt x="0" y="0"/>
                        </a:moveTo>
                        <a:cubicBezTo>
                          <a:pt x="4001511" y="-49533"/>
                          <a:pt x="4514725" y="-14809"/>
                          <a:pt x="8251371" y="0"/>
                        </a:cubicBezTo>
                        <a:cubicBezTo>
                          <a:pt x="8339010" y="1862726"/>
                          <a:pt x="8178692" y="6783338"/>
                          <a:pt x="8251371" y="7848302"/>
                        </a:cubicBezTo>
                        <a:cubicBezTo>
                          <a:pt x="4922050" y="7800071"/>
                          <a:pt x="2662307" y="7932757"/>
                          <a:pt x="0" y="7848302"/>
                        </a:cubicBezTo>
                        <a:cubicBezTo>
                          <a:pt x="-38581" y="6247570"/>
                          <a:pt x="63341" y="2434647"/>
                          <a:pt x="0" y="0"/>
                        </a:cubicBezTo>
                        <a:close/>
                      </a:path>
                      <a:path w="8251371" h="7848302" stroke="0" extrusionOk="0">
                        <a:moveTo>
                          <a:pt x="0" y="0"/>
                        </a:moveTo>
                        <a:cubicBezTo>
                          <a:pt x="3090462" y="118645"/>
                          <a:pt x="4348741" y="116012"/>
                          <a:pt x="8251371" y="0"/>
                        </a:cubicBezTo>
                        <a:cubicBezTo>
                          <a:pt x="8118489" y="2374129"/>
                          <a:pt x="8336322" y="5818780"/>
                          <a:pt x="8251371" y="7848302"/>
                        </a:cubicBezTo>
                        <a:cubicBezTo>
                          <a:pt x="6445650" y="7982902"/>
                          <a:pt x="2130048" y="7691106"/>
                          <a:pt x="0" y="7848302"/>
                        </a:cubicBezTo>
                        <a:cubicBezTo>
                          <a:pt x="-20187" y="6050533"/>
                          <a:pt x="-152480" y="1454961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182880" tIns="182880" rIns="182880" bIns="182880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Lorem ipsum dolor sit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consectetur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adipiscing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elit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Proin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placerat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porta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massa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at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aliquet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 Maecenas fermentum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purus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nec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orci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dictum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viverra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Vestibulum ante ipsum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primis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faucibus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orci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luctus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et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ultrices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posuere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cubilia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curae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Donec in dolor non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mauris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hendrerit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tristique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eu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sit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augue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 Sed ac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suscipit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tellus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quis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gravida ipsum.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Donec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vulputate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mi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nec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facilisis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tristique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Lorem ipsum dolor sit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consectetur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adipiscing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elit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Proin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placerat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porta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massa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at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aliquet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 Maecenas fermentum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purus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nec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orci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dictum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viverra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Vestibulum ante ipsum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primis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faucibus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orci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luctus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et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ultrices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posuere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cubilia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curae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Donec in dolor non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mauris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hendrerit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tristique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eu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sit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augue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 Sed ac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suscipit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tellus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quis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gravida ipsum.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Donec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vulputate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mi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nec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facilisis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tristique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Rectangle 1628">
            <a:extLst>
              <a:ext uri="{FF2B5EF4-FFF2-40B4-BE49-F238E27FC236}">
                <a16:creationId xmlns:a16="http://schemas.microsoft.com/office/drawing/2014/main" id="{F3D5BD81-60E5-029B-C39A-A55EFF6B6BF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977518" y="21731003"/>
            <a:ext cx="8229600" cy="1187726"/>
          </a:xfrm>
          <a:prstGeom prst="rect">
            <a:avLst/>
          </a:prstGeom>
          <a:solidFill>
            <a:srgbClr val="FFB725"/>
          </a:solidFill>
          <a:ln>
            <a:noFill/>
          </a:ln>
        </p:spPr>
        <p:txBody>
          <a:bodyPr wrap="none" lIns="293368" tIns="146684" rIns="293368" bIns="146684" anchor="ctr"/>
          <a:lstStyle>
            <a:lvl1pPr defTabSz="4337050">
              <a:spcBef>
                <a:spcPct val="20000"/>
              </a:spcBef>
              <a:buChar char="•"/>
              <a:defRPr sz="1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defTabSz="4337050">
              <a:spcBef>
                <a:spcPct val="20000"/>
              </a:spcBef>
              <a:buChar char="–"/>
              <a:defRPr sz="11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defTabSz="4337050">
              <a:spcBef>
                <a:spcPct val="20000"/>
              </a:spcBef>
              <a:buChar char="•"/>
              <a:defRPr sz="101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defTabSz="43370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defTabSz="433705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43370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43370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43370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43370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4800" b="1" dirty="0">
                <a:solidFill>
                  <a:srgbClr val="FFFFFF"/>
                </a:solidFill>
                <a:latin typeface="Fira Sans" panose="020B0503050000020004" pitchFamily="34" charset="0"/>
              </a:rPr>
              <a:t>Future Research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56D8C3EF-4173-9D35-8F1A-274CA97E3CA1}"/>
              </a:ext>
            </a:extLst>
          </p:cNvPr>
          <p:cNvSpPr txBox="1"/>
          <p:nvPr/>
        </p:nvSpPr>
        <p:spPr>
          <a:xfrm>
            <a:off x="15977518" y="23233286"/>
            <a:ext cx="8251371" cy="8125301"/>
          </a:xfrm>
          <a:prstGeom prst="rect">
            <a:avLst/>
          </a:prstGeom>
          <a:noFill/>
          <a:ln w="127000" cap="flat" cmpd="sng">
            <a:gradFill flip="none" rotWithShape="1">
              <a:gsLst>
                <a:gs pos="0">
                  <a:srgbClr val="004E8F"/>
                </a:gs>
                <a:gs pos="30000">
                  <a:schemeClr val="bg1"/>
                </a:gs>
                <a:gs pos="70000">
                  <a:schemeClr val="bg1"/>
                </a:gs>
                <a:gs pos="100000">
                  <a:srgbClr val="004E8F"/>
                </a:gs>
              </a:gsLst>
              <a:lin ang="13500000" scaled="1"/>
              <a:tileRect/>
            </a:gradFill>
            <a:prstDash val="solid"/>
            <a:round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8251371"/>
                      <a:gd name="connsiteY0" fmla="*/ 0 h 7848302"/>
                      <a:gd name="connsiteX1" fmla="*/ 8251371 w 8251371"/>
                      <a:gd name="connsiteY1" fmla="*/ 0 h 7848302"/>
                      <a:gd name="connsiteX2" fmla="*/ 8251371 w 8251371"/>
                      <a:gd name="connsiteY2" fmla="*/ 7848302 h 7848302"/>
                      <a:gd name="connsiteX3" fmla="*/ 0 w 8251371"/>
                      <a:gd name="connsiteY3" fmla="*/ 7848302 h 7848302"/>
                      <a:gd name="connsiteX4" fmla="*/ 0 w 8251371"/>
                      <a:gd name="connsiteY4" fmla="*/ 0 h 784830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8251371" h="7848302" fill="none" extrusionOk="0">
                        <a:moveTo>
                          <a:pt x="0" y="0"/>
                        </a:moveTo>
                        <a:cubicBezTo>
                          <a:pt x="4001511" y="-49533"/>
                          <a:pt x="4514725" y="-14809"/>
                          <a:pt x="8251371" y="0"/>
                        </a:cubicBezTo>
                        <a:cubicBezTo>
                          <a:pt x="8339010" y="1862726"/>
                          <a:pt x="8178692" y="6783338"/>
                          <a:pt x="8251371" y="7848302"/>
                        </a:cubicBezTo>
                        <a:cubicBezTo>
                          <a:pt x="4922050" y="7800071"/>
                          <a:pt x="2662307" y="7932757"/>
                          <a:pt x="0" y="7848302"/>
                        </a:cubicBezTo>
                        <a:cubicBezTo>
                          <a:pt x="-38581" y="6247570"/>
                          <a:pt x="63341" y="2434647"/>
                          <a:pt x="0" y="0"/>
                        </a:cubicBezTo>
                        <a:close/>
                      </a:path>
                      <a:path w="8251371" h="7848302" stroke="0" extrusionOk="0">
                        <a:moveTo>
                          <a:pt x="0" y="0"/>
                        </a:moveTo>
                        <a:cubicBezTo>
                          <a:pt x="3090462" y="118645"/>
                          <a:pt x="4348741" y="116012"/>
                          <a:pt x="8251371" y="0"/>
                        </a:cubicBezTo>
                        <a:cubicBezTo>
                          <a:pt x="8118489" y="2374129"/>
                          <a:pt x="8336322" y="5818780"/>
                          <a:pt x="8251371" y="7848302"/>
                        </a:cubicBezTo>
                        <a:cubicBezTo>
                          <a:pt x="6445650" y="7982902"/>
                          <a:pt x="2130048" y="7691106"/>
                          <a:pt x="0" y="7848302"/>
                        </a:cubicBezTo>
                        <a:cubicBezTo>
                          <a:pt x="-20187" y="6050533"/>
                          <a:pt x="-152480" y="1454961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182880" tIns="182880" rIns="182880" bIns="182880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Lorem ipsum dolor sit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consectetur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adipiscing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elit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Proin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placerat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porta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massa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at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aliquet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 Maecenas fermentum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purus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nec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orci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dictum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viverra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Vestibulum ante ipsum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primis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faucibus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orci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luctus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et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ultrices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posuere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cubilia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curae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Donec in dolor non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mauris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hendrerit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tristique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eu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sit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augue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 Sed ac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suscipit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tellus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quis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gravida ipsum.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Donec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vulputate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mi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nec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facilisis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tristique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Lorem ipsum dolor sit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consectetur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adipiscing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elit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Proin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placerat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porta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massa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at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aliquet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 Maecenas fermentum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purus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nec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orci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dictum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viverra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Vestibulum ante ipsum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primis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faucibus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orci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luctus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et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ultrices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posuere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cubilia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curae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Donec in dolor non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mauris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hendrerit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tristique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eu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sit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augue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 Sed ac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suscipit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tellus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quis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gravida ipsum.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Donec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vulputate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mi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nec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facilisis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tristique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6453078"/>
      </p:ext>
    </p:extLst>
  </p:cSld>
  <p:clrMapOvr>
    <a:masterClrMapping/>
  </p:clrMapOvr>
</p:sld>
</file>

<file path=ppt/theme/theme1.xml><?xml version="1.0" encoding="utf-8"?>
<a:theme xmlns:a="http://schemas.openxmlformats.org/drawingml/2006/main" name="Kioka">
  <a:themeElements>
    <a:clrScheme name="UCR Color Palet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FDB71B"/>
      </a:accent1>
      <a:accent2>
        <a:srgbClr val="0058A4"/>
      </a:accent2>
      <a:accent3>
        <a:srgbClr val="FFFFFF"/>
      </a:accent3>
      <a:accent4>
        <a:srgbClr val="000000"/>
      </a:accent4>
      <a:accent5>
        <a:srgbClr val="E4A52F"/>
      </a:accent5>
      <a:accent6>
        <a:srgbClr val="0058A4"/>
      </a:accent6>
      <a:hlink>
        <a:srgbClr val="000000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990000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1411288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7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 New Roman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990000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1411288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7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 New Roman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Kioka</Template>
  <TotalTime>15215</TotalTime>
  <Words>7902</Words>
  <Application>Microsoft Office PowerPoint</Application>
  <PresentationFormat>Custom</PresentationFormat>
  <Paragraphs>162</Paragraphs>
  <Slides>5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1" baseType="lpstr">
      <vt:lpstr>Arial</vt:lpstr>
      <vt:lpstr>Calibri</vt:lpstr>
      <vt:lpstr>Fira Sans</vt:lpstr>
      <vt:lpstr>Oswald</vt:lpstr>
      <vt:lpstr>Times New Roman</vt:lpstr>
      <vt:lpstr>Kioka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USC Department of Medicine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ngonzalez</dc:creator>
  <cp:lastModifiedBy>Ross French</cp:lastModifiedBy>
  <cp:revision>175</cp:revision>
  <cp:lastPrinted>2013-08-05T15:29:56Z</cp:lastPrinted>
  <dcterms:created xsi:type="dcterms:W3CDTF">2010-09-14T15:10:04Z</dcterms:created>
  <dcterms:modified xsi:type="dcterms:W3CDTF">2025-02-05T18:42:28Z</dcterms:modified>
</cp:coreProperties>
</file>